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0C_42D39C73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111_FBC98C47.xml" ContentType="application/vnd.ms-powerpoint.comments+xml"/>
  <Override PartName="/ppt/notesSlides/notesSlide7.xml" ContentType="application/vnd.openxmlformats-officedocument.presentationml.notesSlide+xml"/>
  <Override PartName="/ppt/comments/modernComment_104_0.xml" ContentType="application/vnd.ms-powerpoint.comments+xml"/>
  <Override PartName="/ppt/notesSlides/notesSlide8.xml" ContentType="application/vnd.openxmlformats-officedocument.presentationml.notesSlide+xml"/>
  <Override PartName="/ppt/comments/modernComment_338_ECAE518C.xml" ContentType="application/vnd.ms-powerpoint.comments+xml"/>
  <Override PartName="/ppt/notesSlides/notesSlide9.xml" ContentType="application/vnd.openxmlformats-officedocument.presentationml.notesSlide+xml"/>
  <Override PartName="/ppt/comments/modernComment_339_E427009.xml" ContentType="application/vnd.ms-powerpoint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33" r:id="rId1"/>
    <p:sldMasterId id="2147483734" r:id="rId2"/>
  </p:sldMasterIdLst>
  <p:notesMasterIdLst>
    <p:notesMasterId r:id="rId20"/>
  </p:notesMasterIdLst>
  <p:sldIdLst>
    <p:sldId id="256" r:id="rId3"/>
    <p:sldId id="257" r:id="rId4"/>
    <p:sldId id="268" r:id="rId5"/>
    <p:sldId id="831" r:id="rId6"/>
    <p:sldId id="830" r:id="rId7"/>
    <p:sldId id="273" r:id="rId8"/>
    <p:sldId id="260" r:id="rId9"/>
    <p:sldId id="824" r:id="rId10"/>
    <p:sldId id="825" r:id="rId11"/>
    <p:sldId id="826" r:id="rId12"/>
    <p:sldId id="827" r:id="rId13"/>
    <p:sldId id="828" r:id="rId14"/>
    <p:sldId id="816" r:id="rId15"/>
    <p:sldId id="261" r:id="rId16"/>
    <p:sldId id="832" r:id="rId17"/>
    <p:sldId id="267" r:id="rId18"/>
    <p:sldId id="821" r:id="rId19"/>
  </p:sldIdLst>
  <p:sldSz cx="36576000" cy="20574000"/>
  <p:notesSz cx="6858000" cy="9144000"/>
  <p:embeddedFontLst>
    <p:embeddedFont>
      <p:font typeface="NVIDIA Sans" panose="020B0503020203020204" pitchFamily="34" charset="0"/>
      <p:regular r:id="rId21"/>
      <p:bold r:id="rId22"/>
      <p:italic r:id="rId23"/>
      <p:boldItalic r:id="rId24"/>
    </p:embeddedFont>
    <p:embeddedFont>
      <p:font typeface="NVIDIA Sans Medium" panose="020B0603020203020204" pitchFamily="34" charset="0"/>
      <p:regular r:id="rId25"/>
      <p:bold r:id="rId26"/>
      <p:italic r:id="rId27"/>
      <p:boldItalic r:id="rId28"/>
    </p:embeddedFont>
    <p:embeddedFont>
      <p:font typeface="Trebuchet MS" panose="020B060302020202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66DA67C-1C1A-F81C-087E-20E1A62E3FF2}" name="Maor Dickman" initials="MD" userId="S::maord@nvidia.com::cbc5b3e7-49e9-4503-8980-7e00ddaa3a0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1323A8-B0BD-8230-A458-469F3F632E93}" v="52" dt="2025-11-16T16:45:30.712"/>
  </p1510:revLst>
</p1510:revInfo>
</file>

<file path=ppt/tableStyles.xml><?xml version="1.0" encoding="utf-8"?>
<a:tblStyleLst xmlns:a="http://schemas.openxmlformats.org/drawingml/2006/main" def="{28021F79-060D-41D1-9F7D-056733093772}">
  <a:tblStyle styleId="{28021F79-060D-41D1-9F7D-056733093772}" styleName="Table_0">
    <a:wholeTbl>
      <a:tcTxStyle b="off" i="off">
        <a:font>
          <a:latin typeface="NVIDIA Sans"/>
          <a:ea typeface="NVIDIA Sans"/>
          <a:cs typeface="NVIDIA San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DEA"/>
          </a:solidFill>
        </a:fill>
      </a:tcStyle>
    </a:wholeTbl>
    <a:band1H>
      <a:tcTxStyle/>
      <a:tcStyle>
        <a:tcBdr/>
        <a:fill>
          <a:solidFill>
            <a:srgbClr val="CAD8D2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8D2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NVIDIA Sans"/>
          <a:ea typeface="NVIDIA Sans"/>
          <a:cs typeface="NVIDIA Sans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NVIDIA Sans"/>
          <a:ea typeface="NVIDIA Sans"/>
          <a:cs typeface="NVIDIA Sans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NVIDIA Sans"/>
          <a:ea typeface="NVIDIA Sans"/>
          <a:cs typeface="NVIDIA San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NVIDIA Sans"/>
          <a:ea typeface="NVIDIA Sans"/>
          <a:cs typeface="NVIDIA San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omments/modernComment_104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5DA40FE-39F1-4C96-87EE-C27867605A90}" authorId="{366DA67C-1C1A-F81C-087E-20E1A62E3FF2}" status="resolved" created="2025-11-09T13:21:21.37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60"/>
      <ac:spMk id="929" creationId="{00000000-0000-0000-0000-000000000000}"/>
      <ac:txMk cp="481">
        <ac:context len="726" hash="362718047"/>
      </ac:txMk>
    </ac:txMkLst>
    <p188:pos x="7074243" y="9051324"/>
    <p188:replyLst>
      <p188:reply id="{9AB7A9A5-EC3B-4C50-B0C1-63374A72B75A}" authorId="{366DA67C-1C1A-F81C-087E-20E1A62E3FF2}" created="2025-11-09T13:22:02.646">
        <p188:txBody>
          <a:bodyPr/>
          <a:lstStyle/>
          <a:p>
            <a:r>
              <a:rPr lang="en-US"/>
              <a:t>move under "ovs-doca opens this"</a:t>
            </a:r>
          </a:p>
        </p188:txBody>
      </p188:reply>
    </p188:replyLst>
    <p188:txBody>
      <a:bodyPr/>
      <a:lstStyle/>
      <a:p>
        <a:r>
          <a:rPr lang="en-US"/>
          <a:t>remove</a:t>
        </a:r>
      </a:p>
    </p188:txBody>
  </p188:cm>
</p188:cmLst>
</file>

<file path=ppt/comments/modernComment_10C_42D39C7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90D09D0-6B1D-4875-B2D5-5B5D10C33673}" authorId="{366DA67C-1C1A-F81C-087E-20E1A62E3FF2}" status="resolved" created="2025-11-09T13:18:29.69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121164403" sldId="268"/>
      <ac:spMk id="905" creationId="{00000000-0000-0000-0000-000000000000}"/>
      <ac:txMk cp="268">
        <ac:context len="404" hash="3324904659"/>
      </ac:txMk>
    </ac:txMkLst>
    <p188:pos x="2749378" y="7970108"/>
    <p188:txBody>
      <a:bodyPr/>
      <a:lstStyle/>
      <a:p>
        <a:r>
          <a:rPr lang="en-US"/>
          <a:t>too much info in one slide, better to split to 3:
1. why we need live upgrade
2. non-volatile ...
3. restart flow</a:t>
        </a:r>
      </a:p>
    </p188:txBody>
  </p188:cm>
</p188:cmLst>
</file>

<file path=ppt/comments/modernComment_111_FBC98C4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C417697-619A-4A37-B119-C0F27259163F}" authorId="{366DA67C-1C1A-F81C-087E-20E1A62E3FF2}" status="resolved" created="2025-11-09T13:19:22.607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224289863" sldId="273"/>
      <ac:spMk id="905" creationId="{65684D33-9322-77BA-7609-197B28DFF1CA}"/>
      <ac:txMk cp="349">
        <ac:context len="365" hash="3374767387"/>
      </ac:txMk>
    </ac:txMkLst>
    <p188:pos x="2625810" y="6116594"/>
    <p188:txBody>
      <a:bodyPr/>
      <a:lstStyle/>
      <a:p>
        <a:r>
          <a:rPr lang="en-US"/>
          <a:t>remove the nearly</a:t>
        </a:r>
      </a:p>
    </p188:txBody>
  </p188:cm>
</p188:cmLst>
</file>

<file path=ppt/comments/modernComment_338_ECAE518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288CDC9-4C51-4936-B043-B085877A9540}" authorId="{366DA67C-1C1A-F81C-087E-20E1A62E3FF2}" status="resolved" created="2025-11-09T13:23:16.101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970847116" sldId="824"/>
      <ac:spMk id="929" creationId="{00000000-0000-0000-0000-000000000000}"/>
      <ac:txMk cp="405" len="10">
        <ac:context len="732" hash="1328600295"/>
      </ac:txMk>
    </ac:txMkLst>
    <p188:pos x="3521675" y="5560540"/>
    <p188:txBody>
      <a:bodyPr/>
      <a:lstStyle/>
      <a:p>
        <a:r>
          <a:rPr lang="en-US"/>
          <a:t>parallel DB access</a:t>
        </a:r>
      </a:p>
    </p188:txBody>
  </p188:cm>
</p188:cmLst>
</file>

<file path=ppt/comments/modernComment_339_E42700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E4A9A71-E3AE-4F2D-A793-4A485A90DA08}" authorId="{366DA67C-1C1A-F81C-087E-20E1A62E3FF2}" status="resolved" created="2025-11-09T13:24:38.681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9235081" sldId="825"/>
      <ac:spMk id="929" creationId="{E632195E-8F3C-594B-3DA9-9E777D7682F1}"/>
      <ac:txMk cp="413" len="50">
        <ac:context len="930" hash="2085735965"/>
      </ac:txMk>
    </ac:txMkLst>
    <p188:pos x="12294972" y="6703540"/>
    <p188:txBody>
      <a:bodyPr/>
      <a:lstStyle/>
      <a:p>
        <a:r>
          <a:rPr lang="en-US"/>
          <a:t>Same HW ports used from 2 different processes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" name="Google Shape;5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77346" y="8736014"/>
            <a:ext cx="963023" cy="33178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0" name="Google Shape;88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6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>
          <a:extLst>
            <a:ext uri="{FF2B5EF4-FFF2-40B4-BE49-F238E27FC236}">
              <a16:creationId xmlns:a16="http://schemas.microsoft.com/office/drawing/2014/main" id="{E8C1F766-6B8E-3D4A-5746-CCDD8544C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3146d54155b_0_6:notes">
            <a:extLst>
              <a:ext uri="{FF2B5EF4-FFF2-40B4-BE49-F238E27FC236}">
                <a16:creationId xmlns:a16="http://schemas.microsoft.com/office/drawing/2014/main" id="{7F583168-2BBF-BAB6-09EB-8CB70CE649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6" name="Google Shape;926;g3146d54155b_0_6:notes">
            <a:extLst>
              <a:ext uri="{FF2B5EF4-FFF2-40B4-BE49-F238E27FC236}">
                <a16:creationId xmlns:a16="http://schemas.microsoft.com/office/drawing/2014/main" id="{7EF7427A-15B8-E990-5652-B304C411F6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g3146d54155b_0_6:notes">
            <a:extLst>
              <a:ext uri="{FF2B5EF4-FFF2-40B4-BE49-F238E27FC236}">
                <a16:creationId xmlns:a16="http://schemas.microsoft.com/office/drawing/2014/main" id="{D219E379-D79B-3D94-770A-1D1F8B0C88A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0736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>
          <a:extLst>
            <a:ext uri="{FF2B5EF4-FFF2-40B4-BE49-F238E27FC236}">
              <a16:creationId xmlns:a16="http://schemas.microsoft.com/office/drawing/2014/main" id="{51EDA516-2FDD-EA62-BFE8-59A9CE313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3146d54155b_0_6:notes">
            <a:extLst>
              <a:ext uri="{FF2B5EF4-FFF2-40B4-BE49-F238E27FC236}">
                <a16:creationId xmlns:a16="http://schemas.microsoft.com/office/drawing/2014/main" id="{5D8482BC-9D4C-AC99-14C8-669850A785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6" name="Google Shape;926;g3146d54155b_0_6:notes">
            <a:extLst>
              <a:ext uri="{FF2B5EF4-FFF2-40B4-BE49-F238E27FC236}">
                <a16:creationId xmlns:a16="http://schemas.microsoft.com/office/drawing/2014/main" id="{4EDA5C15-5F67-368B-F589-61FA13BEC1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g3146d54155b_0_6:notes">
            <a:extLst>
              <a:ext uri="{FF2B5EF4-FFF2-40B4-BE49-F238E27FC236}">
                <a16:creationId xmlns:a16="http://schemas.microsoft.com/office/drawing/2014/main" id="{6CECD422-6A3D-178C-E083-7A7E6913A38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3052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>
          <a:extLst>
            <a:ext uri="{FF2B5EF4-FFF2-40B4-BE49-F238E27FC236}">
              <a16:creationId xmlns:a16="http://schemas.microsoft.com/office/drawing/2014/main" id="{10A70507-625D-FBDE-8B28-89EA43B00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3146d54155b_0_6:notes">
            <a:extLst>
              <a:ext uri="{FF2B5EF4-FFF2-40B4-BE49-F238E27FC236}">
                <a16:creationId xmlns:a16="http://schemas.microsoft.com/office/drawing/2014/main" id="{9D8DDBD0-A657-761E-ECD9-71A1140D66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6" name="Google Shape;926;g3146d54155b_0_6:notes">
            <a:extLst>
              <a:ext uri="{FF2B5EF4-FFF2-40B4-BE49-F238E27FC236}">
                <a16:creationId xmlns:a16="http://schemas.microsoft.com/office/drawing/2014/main" id="{9282B4F8-2B8E-6771-4E16-EA7AC30070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g3146d54155b_0_6:notes">
            <a:extLst>
              <a:ext uri="{FF2B5EF4-FFF2-40B4-BE49-F238E27FC236}">
                <a16:creationId xmlns:a16="http://schemas.microsoft.com/office/drawing/2014/main" id="{BFA9210F-71D5-0D82-B12F-932D555F976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8925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>
          <a:extLst>
            <a:ext uri="{FF2B5EF4-FFF2-40B4-BE49-F238E27FC236}">
              <a16:creationId xmlns:a16="http://schemas.microsoft.com/office/drawing/2014/main" id="{A869D2A5-9C72-46E1-2307-0CA50C1B3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3146d54155b_0_6:notes">
            <a:extLst>
              <a:ext uri="{FF2B5EF4-FFF2-40B4-BE49-F238E27FC236}">
                <a16:creationId xmlns:a16="http://schemas.microsoft.com/office/drawing/2014/main" id="{6DE2E46B-48E4-3C20-A19F-6CE53DF080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6" name="Google Shape;926;g3146d54155b_0_6:notes">
            <a:extLst>
              <a:ext uri="{FF2B5EF4-FFF2-40B4-BE49-F238E27FC236}">
                <a16:creationId xmlns:a16="http://schemas.microsoft.com/office/drawing/2014/main" id="{CF75A5A0-A268-F5DB-0917-7F804310AB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g3146d54155b_0_6:notes">
            <a:extLst>
              <a:ext uri="{FF2B5EF4-FFF2-40B4-BE49-F238E27FC236}">
                <a16:creationId xmlns:a16="http://schemas.microsoft.com/office/drawing/2014/main" id="{05AE7D04-29B9-1775-B62A-16D14F969F3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4150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2d5b4a690a7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2d5b4a690a7_0_6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g2d5b4a690a7_0_682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>
          <a:extLst>
            <a:ext uri="{FF2B5EF4-FFF2-40B4-BE49-F238E27FC236}">
              <a16:creationId xmlns:a16="http://schemas.microsoft.com/office/drawing/2014/main" id="{5F18D34F-543C-89B5-3DAE-268C017E1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3146d54155b_0_6:notes">
            <a:extLst>
              <a:ext uri="{FF2B5EF4-FFF2-40B4-BE49-F238E27FC236}">
                <a16:creationId xmlns:a16="http://schemas.microsoft.com/office/drawing/2014/main" id="{7FCD4822-1793-D2DF-BCAD-023977E0A3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6" name="Google Shape;926;g3146d54155b_0_6:notes">
            <a:extLst>
              <a:ext uri="{FF2B5EF4-FFF2-40B4-BE49-F238E27FC236}">
                <a16:creationId xmlns:a16="http://schemas.microsoft.com/office/drawing/2014/main" id="{9A0BEBE8-E6C9-939B-C02A-E7557C67FC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g3146d54155b_0_6:notes">
            <a:extLst>
              <a:ext uri="{FF2B5EF4-FFF2-40B4-BE49-F238E27FC236}">
                <a16:creationId xmlns:a16="http://schemas.microsoft.com/office/drawing/2014/main" id="{1C185AB4-09D5-F0FD-1F81-8702A939C91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51715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3146d54155b_0_29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g3146d54155b_0_29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>
          <a:extLst>
            <a:ext uri="{FF2B5EF4-FFF2-40B4-BE49-F238E27FC236}">
              <a16:creationId xmlns:a16="http://schemas.microsoft.com/office/drawing/2014/main" id="{79003BDE-B0EE-DAF3-7D6C-F09AC6386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3146d54155b_0_6:notes">
            <a:extLst>
              <a:ext uri="{FF2B5EF4-FFF2-40B4-BE49-F238E27FC236}">
                <a16:creationId xmlns:a16="http://schemas.microsoft.com/office/drawing/2014/main" id="{3C4C8333-50D2-1CDB-DFD8-52E5A20B29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6" name="Google Shape;926;g3146d54155b_0_6:notes">
            <a:extLst>
              <a:ext uri="{FF2B5EF4-FFF2-40B4-BE49-F238E27FC236}">
                <a16:creationId xmlns:a16="http://schemas.microsoft.com/office/drawing/2014/main" id="{D5F96390-CE9A-C91A-99AB-0776A183DC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g3146d54155b_0_6:notes">
            <a:extLst>
              <a:ext uri="{FF2B5EF4-FFF2-40B4-BE49-F238E27FC236}">
                <a16:creationId xmlns:a16="http://schemas.microsoft.com/office/drawing/2014/main" id="{FF37046D-3472-5B43-2DCF-4B5DBAA3D58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734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3146d54155b_0_5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1" name="Google Shape;901;g3146d54155b_0_5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g3146d54155b_0_584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4749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>
          <a:extLst>
            <a:ext uri="{FF2B5EF4-FFF2-40B4-BE49-F238E27FC236}">
              <a16:creationId xmlns:a16="http://schemas.microsoft.com/office/drawing/2014/main" id="{7A70C6DC-645E-80B0-3F36-57B4D6910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3146d54155b_0_584:notes">
            <a:extLst>
              <a:ext uri="{FF2B5EF4-FFF2-40B4-BE49-F238E27FC236}">
                <a16:creationId xmlns:a16="http://schemas.microsoft.com/office/drawing/2014/main" id="{E55B5EC8-0049-CBC3-CE0D-FBBEA800FB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1" name="Google Shape;901;g3146d54155b_0_584:notes">
            <a:extLst>
              <a:ext uri="{FF2B5EF4-FFF2-40B4-BE49-F238E27FC236}">
                <a16:creationId xmlns:a16="http://schemas.microsoft.com/office/drawing/2014/main" id="{5C9E716B-5EF9-D4A8-52AB-99693C3DE9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g3146d54155b_0_584:notes">
            <a:extLst>
              <a:ext uri="{FF2B5EF4-FFF2-40B4-BE49-F238E27FC236}">
                <a16:creationId xmlns:a16="http://schemas.microsoft.com/office/drawing/2014/main" id="{47CE31BC-B3D5-6278-6BDB-698682EA8D1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6072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>
          <a:extLst>
            <a:ext uri="{FF2B5EF4-FFF2-40B4-BE49-F238E27FC236}">
              <a16:creationId xmlns:a16="http://schemas.microsoft.com/office/drawing/2014/main" id="{4FAD9DBA-FF3F-B54D-E0FA-8E5869D44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3146d54155b_0_584:notes">
            <a:extLst>
              <a:ext uri="{FF2B5EF4-FFF2-40B4-BE49-F238E27FC236}">
                <a16:creationId xmlns:a16="http://schemas.microsoft.com/office/drawing/2014/main" id="{4079AD7D-66A6-7876-EB60-82F7449878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1" name="Google Shape;901;g3146d54155b_0_584:notes">
            <a:extLst>
              <a:ext uri="{FF2B5EF4-FFF2-40B4-BE49-F238E27FC236}">
                <a16:creationId xmlns:a16="http://schemas.microsoft.com/office/drawing/2014/main" id="{96A2BA63-0AC0-6E44-78F8-B8A570E407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g3146d54155b_0_584:notes">
            <a:extLst>
              <a:ext uri="{FF2B5EF4-FFF2-40B4-BE49-F238E27FC236}">
                <a16:creationId xmlns:a16="http://schemas.microsoft.com/office/drawing/2014/main" id="{6C9288B5-B6BB-5C33-4D3E-68DCD9AC61E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9556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>
          <a:extLst>
            <a:ext uri="{FF2B5EF4-FFF2-40B4-BE49-F238E27FC236}">
              <a16:creationId xmlns:a16="http://schemas.microsoft.com/office/drawing/2014/main" id="{0C505A55-E844-A13F-28D9-546E3BC37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3146d54155b_0_584:notes">
            <a:extLst>
              <a:ext uri="{FF2B5EF4-FFF2-40B4-BE49-F238E27FC236}">
                <a16:creationId xmlns:a16="http://schemas.microsoft.com/office/drawing/2014/main" id="{808478E3-2BA2-BE3B-00F6-09195159F3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1" name="Google Shape;901;g3146d54155b_0_584:notes">
            <a:extLst>
              <a:ext uri="{FF2B5EF4-FFF2-40B4-BE49-F238E27FC236}">
                <a16:creationId xmlns:a16="http://schemas.microsoft.com/office/drawing/2014/main" id="{FD9CB9D5-B4E5-F56E-6035-B583C3BD76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g3146d54155b_0_584:notes">
            <a:extLst>
              <a:ext uri="{FF2B5EF4-FFF2-40B4-BE49-F238E27FC236}">
                <a16:creationId xmlns:a16="http://schemas.microsoft.com/office/drawing/2014/main" id="{BF9530AD-D43D-0FA4-B315-0AC770E7EA5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4262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3146d54155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6" name="Google Shape;926;g3146d54155b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g3146d54155b_0_6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3146d54155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6" name="Google Shape;926;g3146d54155b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g3146d54155b_0_6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5826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>
          <a:extLst>
            <a:ext uri="{FF2B5EF4-FFF2-40B4-BE49-F238E27FC236}">
              <a16:creationId xmlns:a16="http://schemas.microsoft.com/office/drawing/2014/main" id="{AC9478AB-6E38-39E3-2D95-4E8F60AA9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3146d54155b_0_6:notes">
            <a:extLst>
              <a:ext uri="{FF2B5EF4-FFF2-40B4-BE49-F238E27FC236}">
                <a16:creationId xmlns:a16="http://schemas.microsoft.com/office/drawing/2014/main" id="{E73BFC50-AC65-9D63-0BBE-425EDC341A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6" name="Google Shape;926;g3146d54155b_0_6:notes">
            <a:extLst>
              <a:ext uri="{FF2B5EF4-FFF2-40B4-BE49-F238E27FC236}">
                <a16:creationId xmlns:a16="http://schemas.microsoft.com/office/drawing/2014/main" id="{36A21965-1B45-2804-4B0A-360E957592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g3146d54155b_0_6:notes">
            <a:extLst>
              <a:ext uri="{FF2B5EF4-FFF2-40B4-BE49-F238E27FC236}">
                <a16:creationId xmlns:a16="http://schemas.microsoft.com/office/drawing/2014/main" id="{2B80333C-01D5-7C2F-97E6-C33D06C1D20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2771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">
  <p:cSld name="Transition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 l="8425" t="2855" r="30530" b="36101"/>
          <a:stretch/>
        </p:blipFill>
        <p:spPr>
          <a:xfrm>
            <a:off x="1" y="1"/>
            <a:ext cx="36576000" cy="2057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-1" y="0"/>
            <a:ext cx="566928" cy="749808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1472184" y="1789176"/>
            <a:ext cx="18480000" cy="5943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None/>
              <a:defRPr sz="9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IDENTIAL_Coding">
  <p:cSld name="CONFIDENTIAL_Coding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Roboto Mono"/>
              <a:buNone/>
              <a:defRPr sz="7200" b="1" cap="none">
                <a:latin typeface="Roboto Mono"/>
                <a:ea typeface="Roboto Mono"/>
                <a:cs typeface="Roboto Mono"/>
                <a:sym typeface="Roboto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>
            <a:off x="2514600" y="4873752"/>
            <a:ext cx="31546800" cy="1365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8000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marR="0" lvl="5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/>
          <p:nvPr/>
        </p:nvSpPr>
        <p:spPr>
          <a:xfrm>
            <a:off x="708485" y="19635786"/>
            <a:ext cx="7315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rPr>
              <a:t>NVIDIACONFIDENTIAL.DONOTDISTRIBUTE.</a:t>
            </a:r>
            <a:endParaRPr>
              <a:latin typeface="NVIDIA Sans Medium"/>
              <a:ea typeface="NVIDIA Sans Medium"/>
              <a:cs typeface="NVIDIA Sans Medium"/>
              <a:sym typeface="NVIDIA Sans Medium"/>
            </a:endParaRPr>
          </a:p>
        </p:txBody>
      </p:sp>
      <p:sp>
        <p:nvSpPr>
          <p:cNvPr id="79" name="Google Shape;79;p12"/>
          <p:cNvSpPr txBox="1">
            <a:spLocks noGrp="1"/>
          </p:cNvSpPr>
          <p:nvPr>
            <p:ph type="subTitle" idx="2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Roboto Mono"/>
              <a:buNone/>
              <a:defRPr sz="48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/>
          <p:nvPr/>
        </p:nvSpPr>
        <p:spPr>
          <a:xfrm>
            <a:off x="17204620" y="5394960"/>
            <a:ext cx="566928" cy="1517904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82" name="Google Shape;82;p13"/>
          <p:cNvPicPr preferRelativeResize="0"/>
          <p:nvPr/>
        </p:nvPicPr>
        <p:blipFill rotWithShape="1">
          <a:blip r:embed="rId2">
            <a:alphaModFix/>
          </a:blip>
          <a:srcRect l="44352" t="9168" r="17268" b="9408"/>
          <a:stretch/>
        </p:blipFill>
        <p:spPr>
          <a:xfrm>
            <a:off x="0" y="0"/>
            <a:ext cx="17239129" cy="2057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- LONG Layout">
  <p:cSld name="Quote - LONG Layou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0" y="0"/>
            <a:ext cx="36576000" cy="2057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85" name="Google Shape;8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36576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 rotWithShape="1">
          <a:blip r:embed="rId2">
            <a:alphaModFix/>
          </a:blip>
          <a:srcRect b="50000"/>
          <a:stretch/>
        </p:blipFill>
        <p:spPr>
          <a:xfrm>
            <a:off x="0" y="17145000"/>
            <a:ext cx="36576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/>
          <p:nvPr/>
        </p:nvSpPr>
        <p:spPr>
          <a:xfrm rot="10800000" flipH="1">
            <a:off x="0" y="17144998"/>
            <a:ext cx="36576000" cy="215177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8" name="Google Shape;88;p14"/>
          <p:cNvSpPr/>
          <p:nvPr/>
        </p:nvSpPr>
        <p:spPr>
          <a:xfrm>
            <a:off x="0" y="4706222"/>
            <a:ext cx="36576000" cy="215177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9" name="Google Shape;89;p14"/>
          <p:cNvSpPr txBox="1"/>
          <p:nvPr/>
        </p:nvSpPr>
        <p:spPr>
          <a:xfrm rot="10800000">
            <a:off x="17582278" y="13476815"/>
            <a:ext cx="1468672" cy="4508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cxnSp>
        <p:nvCxnSpPr>
          <p:cNvPr id="90" name="Google Shape;90;p14"/>
          <p:cNvCxnSpPr/>
          <p:nvPr/>
        </p:nvCxnSpPr>
        <p:spPr>
          <a:xfrm>
            <a:off x="6158753" y="16723659"/>
            <a:ext cx="11394911" cy="0"/>
          </a:xfrm>
          <a:prstGeom prst="straightConnector1">
            <a:avLst/>
          </a:prstGeom>
          <a:noFill/>
          <a:ln w="317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1" name="Google Shape;91;p14"/>
          <p:cNvCxnSpPr/>
          <p:nvPr/>
        </p:nvCxnSpPr>
        <p:spPr>
          <a:xfrm>
            <a:off x="19022336" y="16723659"/>
            <a:ext cx="11394911" cy="0"/>
          </a:xfrm>
          <a:prstGeom prst="straightConnector1">
            <a:avLst/>
          </a:prstGeom>
          <a:noFill/>
          <a:ln w="317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92" name="Google Shape;92;p14"/>
          <p:cNvGrpSpPr/>
          <p:nvPr/>
        </p:nvGrpSpPr>
        <p:grpSpPr>
          <a:xfrm>
            <a:off x="6158753" y="4996959"/>
            <a:ext cx="24258494" cy="4508927"/>
            <a:chOff x="6158753" y="6234204"/>
            <a:chExt cx="24258494" cy="4508927"/>
          </a:xfrm>
        </p:grpSpPr>
        <p:sp>
          <p:nvSpPr>
            <p:cNvPr id="93" name="Google Shape;93;p14"/>
            <p:cNvSpPr txBox="1"/>
            <p:nvPr/>
          </p:nvSpPr>
          <p:spPr>
            <a:xfrm>
              <a:off x="17553664" y="6234204"/>
              <a:ext cx="1468672" cy="45089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“</a:t>
              </a:r>
              <a:endParaRPr/>
            </a:p>
          </p:txBody>
        </p:sp>
        <p:cxnSp>
          <p:nvCxnSpPr>
            <p:cNvPr id="94" name="Google Shape;94;p14"/>
            <p:cNvCxnSpPr/>
            <p:nvPr/>
          </p:nvCxnSpPr>
          <p:spPr>
            <a:xfrm>
              <a:off x="6158753" y="7454586"/>
              <a:ext cx="11394911" cy="0"/>
            </a:xfrm>
            <a:prstGeom prst="straightConnector1">
              <a:avLst/>
            </a:prstGeom>
            <a:noFill/>
            <a:ln w="317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5" name="Google Shape;95;p14"/>
            <p:cNvCxnSpPr/>
            <p:nvPr/>
          </p:nvCxnSpPr>
          <p:spPr>
            <a:xfrm>
              <a:off x="19022336" y="7454586"/>
              <a:ext cx="11394911" cy="0"/>
            </a:xfrm>
            <a:prstGeom prst="straightConnector1">
              <a:avLst/>
            </a:prstGeom>
            <a:noFill/>
            <a:ln w="317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>
            <a:off x="6163056" y="6903720"/>
            <a:ext cx="24258900" cy="7306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VIDIA Sans Light"/>
              <a:buNone/>
              <a:defRPr sz="12000" b="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 idx="2"/>
          </p:nvPr>
        </p:nvSpPr>
        <p:spPr>
          <a:xfrm>
            <a:off x="6163056" y="14643395"/>
            <a:ext cx="24258900" cy="1042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 b="0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None/>
              <a:defRPr sz="4400" i="1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None/>
              <a:defRPr sz="4400" i="1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None/>
              <a:defRPr sz="4400" i="1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None/>
              <a:defRPr sz="4400" i="1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None/>
              <a:defRPr sz="4400" i="1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None/>
              <a:defRPr sz="4400" i="1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None/>
              <a:defRPr sz="4400" i="1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None/>
              <a:defRPr sz="4400" i="1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- SHORT Layout">
  <p:cSld name="Quote - SHORT Layou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/>
          <p:nvPr/>
        </p:nvSpPr>
        <p:spPr>
          <a:xfrm>
            <a:off x="0" y="0"/>
            <a:ext cx="36576000" cy="2057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36576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 rotWithShape="1">
          <a:blip r:embed="rId2">
            <a:alphaModFix/>
          </a:blip>
          <a:srcRect b="50000"/>
          <a:stretch/>
        </p:blipFill>
        <p:spPr>
          <a:xfrm>
            <a:off x="0" y="17145000"/>
            <a:ext cx="36576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/>
          <p:nvPr/>
        </p:nvSpPr>
        <p:spPr>
          <a:xfrm rot="10800000" flipH="1">
            <a:off x="0" y="17144998"/>
            <a:ext cx="36576000" cy="215177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3" name="Google Shape;103;p15"/>
          <p:cNvSpPr/>
          <p:nvPr/>
        </p:nvSpPr>
        <p:spPr>
          <a:xfrm>
            <a:off x="0" y="4706222"/>
            <a:ext cx="36576000" cy="215177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04" name="Google Shape;104;p15"/>
          <p:cNvGrpSpPr/>
          <p:nvPr/>
        </p:nvGrpSpPr>
        <p:grpSpPr>
          <a:xfrm>
            <a:off x="6158753" y="6264684"/>
            <a:ext cx="24258494" cy="10102852"/>
            <a:chOff x="6158753" y="6264684"/>
            <a:chExt cx="24258494" cy="10102852"/>
          </a:xfrm>
        </p:grpSpPr>
        <p:grpSp>
          <p:nvGrpSpPr>
            <p:cNvPr id="105" name="Google Shape;105;p15"/>
            <p:cNvGrpSpPr/>
            <p:nvPr/>
          </p:nvGrpSpPr>
          <p:grpSpPr>
            <a:xfrm>
              <a:off x="17553664" y="6264684"/>
              <a:ext cx="1497286" cy="10102852"/>
              <a:chOff x="17553664" y="5634063"/>
              <a:chExt cx="1497286" cy="10102852"/>
            </a:xfrm>
          </p:grpSpPr>
          <p:sp>
            <p:nvSpPr>
              <p:cNvPr id="106" name="Google Shape;106;p15"/>
              <p:cNvSpPr txBox="1"/>
              <p:nvPr/>
            </p:nvSpPr>
            <p:spPr>
              <a:xfrm>
                <a:off x="17553664" y="5634063"/>
                <a:ext cx="1468672" cy="45089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700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rPr>
                  <a:t>“</a:t>
                </a:r>
                <a:endParaRPr/>
              </a:p>
            </p:txBody>
          </p:sp>
          <p:sp>
            <p:nvSpPr>
              <p:cNvPr id="107" name="Google Shape;107;p15"/>
              <p:cNvSpPr txBox="1"/>
              <p:nvPr/>
            </p:nvSpPr>
            <p:spPr>
              <a:xfrm rot="10800000">
                <a:off x="17582278" y="11227988"/>
                <a:ext cx="1468672" cy="45089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700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rPr>
                  <a:t>“</a:t>
                </a:r>
                <a:endParaRPr/>
              </a:p>
            </p:txBody>
          </p:sp>
        </p:grpSp>
        <p:cxnSp>
          <p:nvCxnSpPr>
            <p:cNvPr id="108" name="Google Shape;108;p15"/>
            <p:cNvCxnSpPr/>
            <p:nvPr/>
          </p:nvCxnSpPr>
          <p:spPr>
            <a:xfrm>
              <a:off x="6158753" y="7454586"/>
              <a:ext cx="11394911" cy="0"/>
            </a:xfrm>
            <a:prstGeom prst="straightConnector1">
              <a:avLst/>
            </a:prstGeom>
            <a:noFill/>
            <a:ln w="317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9" name="Google Shape;109;p15"/>
            <p:cNvCxnSpPr/>
            <p:nvPr/>
          </p:nvCxnSpPr>
          <p:spPr>
            <a:xfrm>
              <a:off x="19022336" y="7454586"/>
              <a:ext cx="11394911" cy="0"/>
            </a:xfrm>
            <a:prstGeom prst="straightConnector1">
              <a:avLst/>
            </a:prstGeom>
            <a:noFill/>
            <a:ln w="317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0" name="Google Shape;110;p15"/>
            <p:cNvCxnSpPr/>
            <p:nvPr/>
          </p:nvCxnSpPr>
          <p:spPr>
            <a:xfrm>
              <a:off x="6158753" y="15144241"/>
              <a:ext cx="11394911" cy="0"/>
            </a:xfrm>
            <a:prstGeom prst="straightConnector1">
              <a:avLst/>
            </a:prstGeom>
            <a:noFill/>
            <a:ln w="317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1" name="Google Shape;111;p15"/>
            <p:cNvCxnSpPr/>
            <p:nvPr/>
          </p:nvCxnSpPr>
          <p:spPr>
            <a:xfrm>
              <a:off x="19022336" y="15144241"/>
              <a:ext cx="11394911" cy="0"/>
            </a:xfrm>
            <a:prstGeom prst="straightConnector1">
              <a:avLst/>
            </a:prstGeom>
            <a:noFill/>
            <a:ln w="317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12" name="Google Shape;112;p15"/>
          <p:cNvSpPr txBox="1">
            <a:spLocks noGrp="1"/>
          </p:cNvSpPr>
          <p:nvPr>
            <p:ph type="title"/>
          </p:nvPr>
        </p:nvSpPr>
        <p:spPr>
          <a:xfrm>
            <a:off x="6163056" y="8046720"/>
            <a:ext cx="24258900" cy="4407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VIDIA Sans Light"/>
              <a:buNone/>
              <a:defRPr sz="12000" b="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2"/>
          </p:nvPr>
        </p:nvSpPr>
        <p:spPr>
          <a:xfrm>
            <a:off x="6163056" y="12874752"/>
            <a:ext cx="24258900" cy="1042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 b="0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Image Layout">
  <p:cSld name="Single Image Layou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16" name="Google Shape;116;p16"/>
          <p:cNvSpPr>
            <a:spLocks noGrp="1"/>
          </p:cNvSpPr>
          <p:nvPr>
            <p:ph type="pic" idx="2"/>
          </p:nvPr>
        </p:nvSpPr>
        <p:spPr>
          <a:xfrm>
            <a:off x="6062650" y="4849813"/>
            <a:ext cx="24450600" cy="1201980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16"/>
          <p:cNvSpPr txBox="1">
            <a:spLocks noGrp="1"/>
          </p:cNvSpPr>
          <p:nvPr>
            <p:ph type="subTitle" idx="1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subTitle" idx="3"/>
          </p:nvPr>
        </p:nvSpPr>
        <p:spPr>
          <a:xfrm>
            <a:off x="6062650" y="17748504"/>
            <a:ext cx="24451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subTitle" idx="4"/>
          </p:nvPr>
        </p:nvSpPr>
        <p:spPr>
          <a:xfrm>
            <a:off x="6062650" y="17059135"/>
            <a:ext cx="24451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40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40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40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40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40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40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40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40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w/ Text">
  <p:cSld name="Image w/ 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>
            <a:spLocks noGrp="1"/>
          </p:cNvSpPr>
          <p:nvPr>
            <p:ph type="body" idx="1"/>
          </p:nvPr>
        </p:nvSpPr>
        <p:spPr>
          <a:xfrm>
            <a:off x="19354800" y="6919968"/>
            <a:ext cx="15583596" cy="787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508000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44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40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36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32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28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22" name="Google Shape;122;p17"/>
          <p:cNvSpPr>
            <a:spLocks noGrp="1"/>
          </p:cNvSpPr>
          <p:nvPr>
            <p:ph type="pic" idx="2"/>
          </p:nvPr>
        </p:nvSpPr>
        <p:spPr>
          <a:xfrm>
            <a:off x="1637604" y="4849813"/>
            <a:ext cx="16345595" cy="12019835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17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subTitle" idx="3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subTitle" idx="4"/>
          </p:nvPr>
        </p:nvSpPr>
        <p:spPr>
          <a:xfrm>
            <a:off x="1637604" y="17748504"/>
            <a:ext cx="1634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subTitle" idx="5"/>
          </p:nvPr>
        </p:nvSpPr>
        <p:spPr>
          <a:xfrm>
            <a:off x="1637604" y="17059135"/>
            <a:ext cx="1634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Image">
  <p:cSld name="2-up Imag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29" name="Google Shape;129;p18"/>
          <p:cNvSpPr>
            <a:spLocks noGrp="1"/>
          </p:cNvSpPr>
          <p:nvPr>
            <p:ph type="pic" idx="2"/>
          </p:nvPr>
        </p:nvSpPr>
        <p:spPr>
          <a:xfrm>
            <a:off x="1637604" y="4849813"/>
            <a:ext cx="16345500" cy="1201980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18"/>
          <p:cNvSpPr>
            <a:spLocks noGrp="1"/>
          </p:cNvSpPr>
          <p:nvPr>
            <p:ph type="pic" idx="3"/>
          </p:nvPr>
        </p:nvSpPr>
        <p:spPr>
          <a:xfrm>
            <a:off x="18592799" y="4849813"/>
            <a:ext cx="16345595" cy="12019835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18"/>
          <p:cNvSpPr txBox="1">
            <a:spLocks noGrp="1"/>
          </p:cNvSpPr>
          <p:nvPr>
            <p:ph type="subTitle" idx="1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subTitle" idx="4"/>
          </p:nvPr>
        </p:nvSpPr>
        <p:spPr>
          <a:xfrm>
            <a:off x="18534610" y="17748504"/>
            <a:ext cx="163494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subTitle" idx="5"/>
          </p:nvPr>
        </p:nvSpPr>
        <p:spPr>
          <a:xfrm>
            <a:off x="18534610" y="17059135"/>
            <a:ext cx="1634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subTitle" idx="6"/>
          </p:nvPr>
        </p:nvSpPr>
        <p:spPr>
          <a:xfrm>
            <a:off x="1637604" y="17748504"/>
            <a:ext cx="1634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35" name="Google Shape;135;p18"/>
          <p:cNvSpPr txBox="1">
            <a:spLocks noGrp="1"/>
          </p:cNvSpPr>
          <p:nvPr>
            <p:ph type="subTitle" idx="7"/>
          </p:nvPr>
        </p:nvSpPr>
        <p:spPr>
          <a:xfrm>
            <a:off x="1637604" y="17059135"/>
            <a:ext cx="1634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Image Layout with Bullets">
  <p:cSld name="2-up Image Layout with Bullets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38" name="Google Shape;138;p19"/>
          <p:cNvSpPr>
            <a:spLocks noGrp="1"/>
          </p:cNvSpPr>
          <p:nvPr>
            <p:ph type="pic" idx="2"/>
          </p:nvPr>
        </p:nvSpPr>
        <p:spPr>
          <a:xfrm>
            <a:off x="1637604" y="4849813"/>
            <a:ext cx="8832300" cy="1201980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19"/>
          <p:cNvSpPr txBox="1">
            <a:spLocks noGrp="1"/>
          </p:cNvSpPr>
          <p:nvPr>
            <p:ph type="body" idx="1"/>
          </p:nvPr>
        </p:nvSpPr>
        <p:spPr>
          <a:xfrm>
            <a:off x="11058350" y="6919968"/>
            <a:ext cx="6924849" cy="787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508000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44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40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36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32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28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40" name="Google Shape;140;p19"/>
          <p:cNvSpPr>
            <a:spLocks noGrp="1"/>
          </p:cNvSpPr>
          <p:nvPr>
            <p:ph type="pic" idx="3"/>
          </p:nvPr>
        </p:nvSpPr>
        <p:spPr>
          <a:xfrm>
            <a:off x="18592805" y="4849813"/>
            <a:ext cx="8832277" cy="12019835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19"/>
          <p:cNvSpPr txBox="1">
            <a:spLocks noGrp="1"/>
          </p:cNvSpPr>
          <p:nvPr>
            <p:ph type="body" idx="4"/>
          </p:nvPr>
        </p:nvSpPr>
        <p:spPr>
          <a:xfrm>
            <a:off x="28013551" y="6919968"/>
            <a:ext cx="6924849" cy="787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508000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44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40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36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32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28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subTitle" idx="5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43" name="Google Shape;143;p19"/>
          <p:cNvSpPr txBox="1">
            <a:spLocks noGrp="1"/>
          </p:cNvSpPr>
          <p:nvPr>
            <p:ph type="subTitle" idx="6"/>
          </p:nvPr>
        </p:nvSpPr>
        <p:spPr>
          <a:xfrm>
            <a:off x="18534610" y="17748504"/>
            <a:ext cx="8833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44" name="Google Shape;144;p19"/>
          <p:cNvSpPr txBox="1">
            <a:spLocks noGrp="1"/>
          </p:cNvSpPr>
          <p:nvPr>
            <p:ph type="subTitle" idx="7"/>
          </p:nvPr>
        </p:nvSpPr>
        <p:spPr>
          <a:xfrm>
            <a:off x="18534610" y="17059135"/>
            <a:ext cx="8833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145" name="Google Shape;145;p19"/>
          <p:cNvSpPr txBox="1">
            <a:spLocks noGrp="1"/>
          </p:cNvSpPr>
          <p:nvPr>
            <p:ph type="subTitle" idx="8"/>
          </p:nvPr>
        </p:nvSpPr>
        <p:spPr>
          <a:xfrm>
            <a:off x="1637604" y="17748504"/>
            <a:ext cx="8833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46" name="Google Shape;146;p19"/>
          <p:cNvSpPr txBox="1">
            <a:spLocks noGrp="1"/>
          </p:cNvSpPr>
          <p:nvPr>
            <p:ph type="subTitle" idx="9"/>
          </p:nvPr>
        </p:nvSpPr>
        <p:spPr>
          <a:xfrm>
            <a:off x="1637604" y="17059135"/>
            <a:ext cx="8833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-up Image">
  <p:cSld name="3-up Image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49" name="Google Shape;149;p20"/>
          <p:cNvSpPr>
            <a:spLocks noGrp="1"/>
          </p:cNvSpPr>
          <p:nvPr>
            <p:ph type="pic" idx="2"/>
          </p:nvPr>
        </p:nvSpPr>
        <p:spPr>
          <a:xfrm>
            <a:off x="24148473" y="4849813"/>
            <a:ext cx="10789920" cy="12019835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20"/>
          <p:cNvSpPr>
            <a:spLocks noGrp="1"/>
          </p:cNvSpPr>
          <p:nvPr>
            <p:ph type="pic" idx="3"/>
          </p:nvPr>
        </p:nvSpPr>
        <p:spPr>
          <a:xfrm>
            <a:off x="12893038" y="4849813"/>
            <a:ext cx="10789920" cy="12019835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20"/>
          <p:cNvSpPr>
            <a:spLocks noGrp="1"/>
          </p:cNvSpPr>
          <p:nvPr>
            <p:ph type="pic" idx="4"/>
          </p:nvPr>
        </p:nvSpPr>
        <p:spPr>
          <a:xfrm>
            <a:off x="1637604" y="4849813"/>
            <a:ext cx="10789920" cy="12019835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20"/>
          <p:cNvSpPr txBox="1">
            <a:spLocks noGrp="1"/>
          </p:cNvSpPr>
          <p:nvPr>
            <p:ph type="subTitle" idx="1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subTitle" idx="5"/>
          </p:nvPr>
        </p:nvSpPr>
        <p:spPr>
          <a:xfrm>
            <a:off x="24148473" y="17748504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54" name="Google Shape;154;p20"/>
          <p:cNvSpPr txBox="1">
            <a:spLocks noGrp="1"/>
          </p:cNvSpPr>
          <p:nvPr>
            <p:ph type="subTitle" idx="6"/>
          </p:nvPr>
        </p:nvSpPr>
        <p:spPr>
          <a:xfrm>
            <a:off x="24148473" y="17059135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155" name="Google Shape;155;p20"/>
          <p:cNvSpPr txBox="1">
            <a:spLocks noGrp="1"/>
          </p:cNvSpPr>
          <p:nvPr>
            <p:ph type="subTitle" idx="7"/>
          </p:nvPr>
        </p:nvSpPr>
        <p:spPr>
          <a:xfrm>
            <a:off x="1666098" y="17748504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8"/>
          </p:nvPr>
        </p:nvSpPr>
        <p:spPr>
          <a:xfrm>
            <a:off x="1666098" y="17059135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9"/>
          </p:nvPr>
        </p:nvSpPr>
        <p:spPr>
          <a:xfrm>
            <a:off x="12918548" y="17748504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13"/>
          </p:nvPr>
        </p:nvSpPr>
        <p:spPr>
          <a:xfrm>
            <a:off x="12918548" y="17059135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-up Image">
  <p:cSld name="4-up Imag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61" name="Google Shape;161;p21"/>
          <p:cNvSpPr>
            <a:spLocks noGrp="1"/>
          </p:cNvSpPr>
          <p:nvPr>
            <p:ph type="pic" idx="2"/>
          </p:nvPr>
        </p:nvSpPr>
        <p:spPr>
          <a:xfrm>
            <a:off x="18520757" y="4849813"/>
            <a:ext cx="7982985" cy="12019835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21"/>
          <p:cNvSpPr>
            <a:spLocks noGrp="1"/>
          </p:cNvSpPr>
          <p:nvPr>
            <p:ph type="pic" idx="3"/>
          </p:nvPr>
        </p:nvSpPr>
        <p:spPr>
          <a:xfrm>
            <a:off x="10072254" y="4849813"/>
            <a:ext cx="7982985" cy="12019835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21"/>
          <p:cNvSpPr>
            <a:spLocks noGrp="1"/>
          </p:cNvSpPr>
          <p:nvPr>
            <p:ph type="pic" idx="4"/>
          </p:nvPr>
        </p:nvSpPr>
        <p:spPr>
          <a:xfrm>
            <a:off x="1637606" y="4849813"/>
            <a:ext cx="7969130" cy="12019835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21"/>
          <p:cNvSpPr>
            <a:spLocks noGrp="1"/>
          </p:cNvSpPr>
          <p:nvPr>
            <p:ph type="pic" idx="5"/>
          </p:nvPr>
        </p:nvSpPr>
        <p:spPr>
          <a:xfrm>
            <a:off x="26969260" y="4849813"/>
            <a:ext cx="7969133" cy="12019835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6"/>
          </p:nvPr>
        </p:nvSpPr>
        <p:spPr>
          <a:xfrm>
            <a:off x="26968061" y="17748505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7"/>
          </p:nvPr>
        </p:nvSpPr>
        <p:spPr>
          <a:xfrm>
            <a:off x="26968061" y="17059134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8"/>
          </p:nvPr>
        </p:nvSpPr>
        <p:spPr>
          <a:xfrm>
            <a:off x="18534610" y="17748505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9"/>
          </p:nvPr>
        </p:nvSpPr>
        <p:spPr>
          <a:xfrm>
            <a:off x="18534610" y="17059134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13"/>
          </p:nvPr>
        </p:nvSpPr>
        <p:spPr>
          <a:xfrm>
            <a:off x="10086108" y="17748492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14"/>
          </p:nvPr>
        </p:nvSpPr>
        <p:spPr>
          <a:xfrm>
            <a:off x="10086108" y="17059123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15"/>
          </p:nvPr>
        </p:nvSpPr>
        <p:spPr>
          <a:xfrm>
            <a:off x="1637606" y="17748505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subTitle" idx="16"/>
          </p:nvPr>
        </p:nvSpPr>
        <p:spPr>
          <a:xfrm>
            <a:off x="1637606" y="17059134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nt Testing Layout">
  <p:cSld name="Font Testing Layou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2514600" y="4846320"/>
            <a:ext cx="31546800" cy="1365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8000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44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40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36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32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28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15000920" y="10556523"/>
            <a:ext cx="11020290" cy="749209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87422" y="10556523"/>
            <a:ext cx="11022523" cy="786452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>
            <a:spLocks noGrp="1"/>
          </p:cNvSpPr>
          <p:nvPr>
            <p:ph type="body" idx="2"/>
          </p:nvPr>
        </p:nvSpPr>
        <p:spPr>
          <a:xfrm>
            <a:off x="15951796" y="11141440"/>
            <a:ext cx="9273032" cy="2550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NVIDIA Sans"/>
              <a:buNone/>
              <a:defRPr sz="96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NVIDIA Sans"/>
              <a:buNone/>
              <a:defRPr sz="96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NVIDIA Sans"/>
              <a:buNone/>
              <a:defRPr sz="96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NVIDIA Sans"/>
              <a:buNone/>
              <a:defRPr sz="96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NVIDIA Sans"/>
              <a:buNone/>
              <a:defRPr sz="96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3"/>
          </p:nvPr>
        </p:nvSpPr>
        <p:spPr>
          <a:xfrm>
            <a:off x="15951796" y="13730012"/>
            <a:ext cx="9273032" cy="2550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NVIDIA Sans"/>
              <a:buNone/>
              <a:defRPr sz="96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NVIDIA Sans"/>
              <a:buNone/>
              <a:defRPr sz="96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NVIDIA Sans"/>
              <a:buNone/>
              <a:defRPr sz="96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NVIDIA Sans"/>
              <a:buNone/>
              <a:defRPr sz="96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NVIDIA Sans"/>
              <a:buNone/>
              <a:defRPr sz="96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4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-up Image">
  <p:cSld name="5-up Image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>
            <a:spLocks noGrp="1"/>
          </p:cNvSpPr>
          <p:nvPr>
            <p:ph type="pic" idx="2"/>
          </p:nvPr>
        </p:nvSpPr>
        <p:spPr>
          <a:xfrm>
            <a:off x="12891393" y="4849814"/>
            <a:ext cx="10789920" cy="493776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22"/>
          <p:cNvSpPr>
            <a:spLocks noGrp="1"/>
          </p:cNvSpPr>
          <p:nvPr>
            <p:ph type="pic" idx="3"/>
          </p:nvPr>
        </p:nvSpPr>
        <p:spPr>
          <a:xfrm>
            <a:off x="1645583" y="4849814"/>
            <a:ext cx="10789920" cy="493776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22"/>
          <p:cNvSpPr>
            <a:spLocks noGrp="1"/>
          </p:cNvSpPr>
          <p:nvPr>
            <p:ph type="pic" idx="4"/>
          </p:nvPr>
        </p:nvSpPr>
        <p:spPr>
          <a:xfrm>
            <a:off x="24148473" y="4849814"/>
            <a:ext cx="10789920" cy="493776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22"/>
          <p:cNvSpPr>
            <a:spLocks noGrp="1"/>
          </p:cNvSpPr>
          <p:nvPr>
            <p:ph type="pic" idx="5"/>
          </p:nvPr>
        </p:nvSpPr>
        <p:spPr>
          <a:xfrm>
            <a:off x="18520757" y="11931888"/>
            <a:ext cx="10789800" cy="493770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22"/>
          <p:cNvSpPr>
            <a:spLocks noGrp="1"/>
          </p:cNvSpPr>
          <p:nvPr>
            <p:ph type="pic" idx="6"/>
          </p:nvPr>
        </p:nvSpPr>
        <p:spPr>
          <a:xfrm>
            <a:off x="7265320" y="11931888"/>
            <a:ext cx="10789800" cy="493770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22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1"/>
          </p:nvPr>
        </p:nvSpPr>
        <p:spPr>
          <a:xfrm>
            <a:off x="24148473" y="10671048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82" name="Google Shape;182;p22"/>
          <p:cNvSpPr txBox="1">
            <a:spLocks noGrp="1"/>
          </p:cNvSpPr>
          <p:nvPr>
            <p:ph type="subTitle" idx="7"/>
          </p:nvPr>
        </p:nvSpPr>
        <p:spPr>
          <a:xfrm>
            <a:off x="24148473" y="9981885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183" name="Google Shape;183;p22"/>
          <p:cNvSpPr txBox="1">
            <a:spLocks noGrp="1"/>
          </p:cNvSpPr>
          <p:nvPr>
            <p:ph type="subTitle" idx="8"/>
          </p:nvPr>
        </p:nvSpPr>
        <p:spPr>
          <a:xfrm>
            <a:off x="1666098" y="10671048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84" name="Google Shape;184;p22"/>
          <p:cNvSpPr txBox="1">
            <a:spLocks noGrp="1"/>
          </p:cNvSpPr>
          <p:nvPr>
            <p:ph type="subTitle" idx="9"/>
          </p:nvPr>
        </p:nvSpPr>
        <p:spPr>
          <a:xfrm>
            <a:off x="1666098" y="9981885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13"/>
          </p:nvPr>
        </p:nvSpPr>
        <p:spPr>
          <a:xfrm>
            <a:off x="12918548" y="10671048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subTitle" idx="14"/>
          </p:nvPr>
        </p:nvSpPr>
        <p:spPr>
          <a:xfrm>
            <a:off x="12918548" y="9981885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187" name="Google Shape;187;p22"/>
          <p:cNvSpPr txBox="1">
            <a:spLocks noGrp="1"/>
          </p:cNvSpPr>
          <p:nvPr>
            <p:ph type="subTitle" idx="15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88" name="Google Shape;188;p22"/>
          <p:cNvSpPr txBox="1">
            <a:spLocks noGrp="1"/>
          </p:cNvSpPr>
          <p:nvPr>
            <p:ph type="subTitle" idx="16"/>
          </p:nvPr>
        </p:nvSpPr>
        <p:spPr>
          <a:xfrm>
            <a:off x="18520757" y="17748504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89" name="Google Shape;189;p22"/>
          <p:cNvSpPr txBox="1">
            <a:spLocks noGrp="1"/>
          </p:cNvSpPr>
          <p:nvPr>
            <p:ph type="subTitle" idx="17"/>
          </p:nvPr>
        </p:nvSpPr>
        <p:spPr>
          <a:xfrm>
            <a:off x="18520757" y="17059135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190" name="Google Shape;190;p22"/>
          <p:cNvSpPr txBox="1">
            <a:spLocks noGrp="1"/>
          </p:cNvSpPr>
          <p:nvPr>
            <p:ph type="subTitle" idx="18"/>
          </p:nvPr>
        </p:nvSpPr>
        <p:spPr>
          <a:xfrm>
            <a:off x="7265320" y="17748504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91" name="Google Shape;191;p22"/>
          <p:cNvSpPr txBox="1">
            <a:spLocks noGrp="1"/>
          </p:cNvSpPr>
          <p:nvPr>
            <p:ph type="subTitle" idx="19"/>
          </p:nvPr>
        </p:nvSpPr>
        <p:spPr>
          <a:xfrm>
            <a:off x="7265320" y="17059135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-up Image">
  <p:cSld name="6-up Image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>
            <a:spLocks noGrp="1"/>
          </p:cNvSpPr>
          <p:nvPr>
            <p:ph type="pic" idx="2"/>
          </p:nvPr>
        </p:nvSpPr>
        <p:spPr>
          <a:xfrm>
            <a:off x="12891393" y="4849814"/>
            <a:ext cx="10789920" cy="493776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23"/>
          <p:cNvSpPr>
            <a:spLocks noGrp="1"/>
          </p:cNvSpPr>
          <p:nvPr>
            <p:ph type="pic" idx="3"/>
          </p:nvPr>
        </p:nvSpPr>
        <p:spPr>
          <a:xfrm>
            <a:off x="1645583" y="4849814"/>
            <a:ext cx="10789920" cy="493776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23"/>
          <p:cNvSpPr>
            <a:spLocks noGrp="1"/>
          </p:cNvSpPr>
          <p:nvPr>
            <p:ph type="pic" idx="4"/>
          </p:nvPr>
        </p:nvSpPr>
        <p:spPr>
          <a:xfrm>
            <a:off x="24148473" y="4849814"/>
            <a:ext cx="10789800" cy="493770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23"/>
          <p:cNvSpPr>
            <a:spLocks noGrp="1"/>
          </p:cNvSpPr>
          <p:nvPr>
            <p:ph type="pic" idx="5"/>
          </p:nvPr>
        </p:nvSpPr>
        <p:spPr>
          <a:xfrm>
            <a:off x="12902654" y="11931889"/>
            <a:ext cx="10789920" cy="493776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23"/>
          <p:cNvSpPr>
            <a:spLocks noGrp="1"/>
          </p:cNvSpPr>
          <p:nvPr>
            <p:ph type="pic" idx="6"/>
          </p:nvPr>
        </p:nvSpPr>
        <p:spPr>
          <a:xfrm>
            <a:off x="1656844" y="11931889"/>
            <a:ext cx="10789920" cy="493776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23"/>
          <p:cNvSpPr>
            <a:spLocks noGrp="1"/>
          </p:cNvSpPr>
          <p:nvPr>
            <p:ph type="pic" idx="7"/>
          </p:nvPr>
        </p:nvSpPr>
        <p:spPr>
          <a:xfrm>
            <a:off x="24159734" y="11931889"/>
            <a:ext cx="10789920" cy="493776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23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00" name="Google Shape;200;p23"/>
          <p:cNvSpPr txBox="1">
            <a:spLocks noGrp="1"/>
          </p:cNvSpPr>
          <p:nvPr>
            <p:ph type="subTitle" idx="1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01" name="Google Shape;201;p23"/>
          <p:cNvSpPr txBox="1">
            <a:spLocks noGrp="1"/>
          </p:cNvSpPr>
          <p:nvPr>
            <p:ph type="subTitle" idx="8"/>
          </p:nvPr>
        </p:nvSpPr>
        <p:spPr>
          <a:xfrm>
            <a:off x="24148473" y="10671048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02" name="Google Shape;202;p23"/>
          <p:cNvSpPr txBox="1">
            <a:spLocks noGrp="1"/>
          </p:cNvSpPr>
          <p:nvPr>
            <p:ph type="subTitle" idx="9"/>
          </p:nvPr>
        </p:nvSpPr>
        <p:spPr>
          <a:xfrm>
            <a:off x="24148473" y="9981885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203" name="Google Shape;203;p23"/>
          <p:cNvSpPr txBox="1">
            <a:spLocks noGrp="1"/>
          </p:cNvSpPr>
          <p:nvPr>
            <p:ph type="subTitle" idx="13"/>
          </p:nvPr>
        </p:nvSpPr>
        <p:spPr>
          <a:xfrm>
            <a:off x="24148473" y="17748504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04" name="Google Shape;204;p23"/>
          <p:cNvSpPr txBox="1">
            <a:spLocks noGrp="1"/>
          </p:cNvSpPr>
          <p:nvPr>
            <p:ph type="subTitle" idx="14"/>
          </p:nvPr>
        </p:nvSpPr>
        <p:spPr>
          <a:xfrm>
            <a:off x="24148473" y="17059135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5"/>
          </p:nvPr>
        </p:nvSpPr>
        <p:spPr>
          <a:xfrm>
            <a:off x="1666098" y="10671048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16"/>
          </p:nvPr>
        </p:nvSpPr>
        <p:spPr>
          <a:xfrm>
            <a:off x="1666098" y="9981885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17"/>
          </p:nvPr>
        </p:nvSpPr>
        <p:spPr>
          <a:xfrm>
            <a:off x="1666098" y="17748504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18"/>
          </p:nvPr>
        </p:nvSpPr>
        <p:spPr>
          <a:xfrm>
            <a:off x="1666098" y="17059135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subTitle" idx="19"/>
          </p:nvPr>
        </p:nvSpPr>
        <p:spPr>
          <a:xfrm>
            <a:off x="12918548" y="10671048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subTitle" idx="20"/>
          </p:nvPr>
        </p:nvSpPr>
        <p:spPr>
          <a:xfrm>
            <a:off x="12918548" y="9981885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subTitle" idx="21"/>
          </p:nvPr>
        </p:nvSpPr>
        <p:spPr>
          <a:xfrm>
            <a:off x="12918548" y="17748504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12" name="Google Shape;212;p23"/>
          <p:cNvSpPr txBox="1">
            <a:spLocks noGrp="1"/>
          </p:cNvSpPr>
          <p:nvPr>
            <p:ph type="subTitle" idx="22"/>
          </p:nvPr>
        </p:nvSpPr>
        <p:spPr>
          <a:xfrm>
            <a:off x="12918548" y="17059135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-up Image">
  <p:cSld name="7-up Image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4"/>
          <p:cNvSpPr>
            <a:spLocks noGrp="1"/>
          </p:cNvSpPr>
          <p:nvPr>
            <p:ph type="pic" idx="2"/>
          </p:nvPr>
        </p:nvSpPr>
        <p:spPr>
          <a:xfrm>
            <a:off x="5886573" y="11926198"/>
            <a:ext cx="7955400" cy="493770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24"/>
          <p:cNvSpPr>
            <a:spLocks noGrp="1"/>
          </p:cNvSpPr>
          <p:nvPr>
            <p:ph type="pic" idx="3"/>
          </p:nvPr>
        </p:nvSpPr>
        <p:spPr>
          <a:xfrm>
            <a:off x="14335074" y="11926198"/>
            <a:ext cx="7955400" cy="493770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24"/>
          <p:cNvSpPr>
            <a:spLocks noGrp="1"/>
          </p:cNvSpPr>
          <p:nvPr>
            <p:ph type="pic" idx="4"/>
          </p:nvPr>
        </p:nvSpPr>
        <p:spPr>
          <a:xfrm>
            <a:off x="22783576" y="11926198"/>
            <a:ext cx="7955400" cy="493770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24"/>
          <p:cNvSpPr>
            <a:spLocks noGrp="1"/>
          </p:cNvSpPr>
          <p:nvPr>
            <p:ph type="pic" idx="5"/>
          </p:nvPr>
        </p:nvSpPr>
        <p:spPr>
          <a:xfrm>
            <a:off x="18534610" y="4849814"/>
            <a:ext cx="7955280" cy="493776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24"/>
          <p:cNvSpPr>
            <a:spLocks noGrp="1"/>
          </p:cNvSpPr>
          <p:nvPr>
            <p:ph type="pic" idx="6"/>
          </p:nvPr>
        </p:nvSpPr>
        <p:spPr>
          <a:xfrm>
            <a:off x="10086108" y="4849814"/>
            <a:ext cx="7955280" cy="493776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24"/>
          <p:cNvSpPr>
            <a:spLocks noGrp="1"/>
          </p:cNvSpPr>
          <p:nvPr>
            <p:ph type="pic" idx="7"/>
          </p:nvPr>
        </p:nvSpPr>
        <p:spPr>
          <a:xfrm>
            <a:off x="1637606" y="4849814"/>
            <a:ext cx="7955280" cy="493776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24"/>
          <p:cNvSpPr>
            <a:spLocks noGrp="1"/>
          </p:cNvSpPr>
          <p:nvPr>
            <p:ph type="pic" idx="8"/>
          </p:nvPr>
        </p:nvSpPr>
        <p:spPr>
          <a:xfrm>
            <a:off x="26983113" y="4849814"/>
            <a:ext cx="7955280" cy="493776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24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22" name="Google Shape;222;p24"/>
          <p:cNvSpPr txBox="1">
            <a:spLocks noGrp="1"/>
          </p:cNvSpPr>
          <p:nvPr>
            <p:ph type="subTitle" idx="1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23" name="Google Shape;223;p24"/>
          <p:cNvSpPr txBox="1">
            <a:spLocks noGrp="1"/>
          </p:cNvSpPr>
          <p:nvPr>
            <p:ph type="subTitle" idx="9"/>
          </p:nvPr>
        </p:nvSpPr>
        <p:spPr>
          <a:xfrm>
            <a:off x="22783576" y="17730216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24" name="Google Shape;224;p24"/>
          <p:cNvSpPr txBox="1">
            <a:spLocks noGrp="1"/>
          </p:cNvSpPr>
          <p:nvPr>
            <p:ph type="subTitle" idx="13"/>
          </p:nvPr>
        </p:nvSpPr>
        <p:spPr>
          <a:xfrm>
            <a:off x="22783576" y="17059135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225" name="Google Shape;225;p24"/>
          <p:cNvSpPr txBox="1">
            <a:spLocks noGrp="1"/>
          </p:cNvSpPr>
          <p:nvPr>
            <p:ph type="subTitle" idx="14"/>
          </p:nvPr>
        </p:nvSpPr>
        <p:spPr>
          <a:xfrm>
            <a:off x="14335074" y="17730216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26" name="Google Shape;226;p24"/>
          <p:cNvSpPr txBox="1">
            <a:spLocks noGrp="1"/>
          </p:cNvSpPr>
          <p:nvPr>
            <p:ph type="subTitle" idx="15"/>
          </p:nvPr>
        </p:nvSpPr>
        <p:spPr>
          <a:xfrm>
            <a:off x="14335074" y="17059135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16"/>
          </p:nvPr>
        </p:nvSpPr>
        <p:spPr>
          <a:xfrm>
            <a:off x="5886573" y="17730216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subTitle" idx="17"/>
          </p:nvPr>
        </p:nvSpPr>
        <p:spPr>
          <a:xfrm>
            <a:off x="5886573" y="17059135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229" name="Google Shape;229;p24"/>
          <p:cNvSpPr txBox="1">
            <a:spLocks noGrp="1"/>
          </p:cNvSpPr>
          <p:nvPr>
            <p:ph type="subTitle" idx="18"/>
          </p:nvPr>
        </p:nvSpPr>
        <p:spPr>
          <a:xfrm>
            <a:off x="26983113" y="10671049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subTitle" idx="19"/>
          </p:nvPr>
        </p:nvSpPr>
        <p:spPr>
          <a:xfrm>
            <a:off x="26983113" y="9981884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231" name="Google Shape;231;p24"/>
          <p:cNvSpPr txBox="1">
            <a:spLocks noGrp="1"/>
          </p:cNvSpPr>
          <p:nvPr>
            <p:ph type="subTitle" idx="20"/>
          </p:nvPr>
        </p:nvSpPr>
        <p:spPr>
          <a:xfrm>
            <a:off x="18534610" y="10671049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subTitle" idx="21"/>
          </p:nvPr>
        </p:nvSpPr>
        <p:spPr>
          <a:xfrm>
            <a:off x="18534610" y="9981884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233" name="Google Shape;233;p24"/>
          <p:cNvSpPr txBox="1">
            <a:spLocks noGrp="1"/>
          </p:cNvSpPr>
          <p:nvPr>
            <p:ph type="subTitle" idx="22"/>
          </p:nvPr>
        </p:nvSpPr>
        <p:spPr>
          <a:xfrm>
            <a:off x="10086108" y="10671036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34" name="Google Shape;234;p24"/>
          <p:cNvSpPr txBox="1">
            <a:spLocks noGrp="1"/>
          </p:cNvSpPr>
          <p:nvPr>
            <p:ph type="subTitle" idx="23"/>
          </p:nvPr>
        </p:nvSpPr>
        <p:spPr>
          <a:xfrm>
            <a:off x="10086108" y="9981873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235" name="Google Shape;235;p24"/>
          <p:cNvSpPr txBox="1">
            <a:spLocks noGrp="1"/>
          </p:cNvSpPr>
          <p:nvPr>
            <p:ph type="subTitle" idx="24"/>
          </p:nvPr>
        </p:nvSpPr>
        <p:spPr>
          <a:xfrm>
            <a:off x="1637606" y="10671049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36" name="Google Shape;236;p24"/>
          <p:cNvSpPr txBox="1">
            <a:spLocks noGrp="1"/>
          </p:cNvSpPr>
          <p:nvPr>
            <p:ph type="subTitle" idx="25"/>
          </p:nvPr>
        </p:nvSpPr>
        <p:spPr>
          <a:xfrm>
            <a:off x="1637606" y="9981884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-up Image">
  <p:cSld name="8-up Image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5"/>
          <p:cNvSpPr>
            <a:spLocks noGrp="1"/>
          </p:cNvSpPr>
          <p:nvPr>
            <p:ph type="pic" idx="2"/>
          </p:nvPr>
        </p:nvSpPr>
        <p:spPr>
          <a:xfrm>
            <a:off x="1637603" y="11926198"/>
            <a:ext cx="7955280" cy="493776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25"/>
          <p:cNvSpPr>
            <a:spLocks noGrp="1"/>
          </p:cNvSpPr>
          <p:nvPr>
            <p:ph type="pic" idx="3"/>
          </p:nvPr>
        </p:nvSpPr>
        <p:spPr>
          <a:xfrm>
            <a:off x="10086104" y="11926198"/>
            <a:ext cx="7955280" cy="493776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25"/>
          <p:cNvSpPr>
            <a:spLocks noGrp="1"/>
          </p:cNvSpPr>
          <p:nvPr>
            <p:ph type="pic" idx="4"/>
          </p:nvPr>
        </p:nvSpPr>
        <p:spPr>
          <a:xfrm>
            <a:off x="18534606" y="11926198"/>
            <a:ext cx="7955280" cy="493776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25"/>
          <p:cNvSpPr>
            <a:spLocks noGrp="1"/>
          </p:cNvSpPr>
          <p:nvPr>
            <p:ph type="pic" idx="5"/>
          </p:nvPr>
        </p:nvSpPr>
        <p:spPr>
          <a:xfrm>
            <a:off x="18534610" y="4849814"/>
            <a:ext cx="7955400" cy="493770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25"/>
          <p:cNvSpPr>
            <a:spLocks noGrp="1"/>
          </p:cNvSpPr>
          <p:nvPr>
            <p:ph type="pic" idx="6"/>
          </p:nvPr>
        </p:nvSpPr>
        <p:spPr>
          <a:xfrm>
            <a:off x="10086108" y="4849814"/>
            <a:ext cx="7955400" cy="493770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25"/>
          <p:cNvSpPr>
            <a:spLocks noGrp="1"/>
          </p:cNvSpPr>
          <p:nvPr>
            <p:ph type="pic" idx="7"/>
          </p:nvPr>
        </p:nvSpPr>
        <p:spPr>
          <a:xfrm>
            <a:off x="1637606" y="4849814"/>
            <a:ext cx="7955400" cy="493770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25"/>
          <p:cNvSpPr>
            <a:spLocks noGrp="1"/>
          </p:cNvSpPr>
          <p:nvPr>
            <p:ph type="pic" idx="8"/>
          </p:nvPr>
        </p:nvSpPr>
        <p:spPr>
          <a:xfrm>
            <a:off x="26983113" y="4849814"/>
            <a:ext cx="7955400" cy="493770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25"/>
          <p:cNvSpPr>
            <a:spLocks noGrp="1"/>
          </p:cNvSpPr>
          <p:nvPr>
            <p:ph type="pic" idx="9"/>
          </p:nvPr>
        </p:nvSpPr>
        <p:spPr>
          <a:xfrm>
            <a:off x="26968061" y="11926198"/>
            <a:ext cx="7955400" cy="493770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25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47" name="Google Shape;247;p25"/>
          <p:cNvSpPr txBox="1">
            <a:spLocks noGrp="1"/>
          </p:cNvSpPr>
          <p:nvPr>
            <p:ph type="subTitle" idx="1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48" name="Google Shape;248;p25"/>
          <p:cNvSpPr txBox="1">
            <a:spLocks noGrp="1"/>
          </p:cNvSpPr>
          <p:nvPr>
            <p:ph type="subTitle" idx="13"/>
          </p:nvPr>
        </p:nvSpPr>
        <p:spPr>
          <a:xfrm>
            <a:off x="26983113" y="10671049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49" name="Google Shape;249;p25"/>
          <p:cNvSpPr txBox="1">
            <a:spLocks noGrp="1"/>
          </p:cNvSpPr>
          <p:nvPr>
            <p:ph type="subTitle" idx="14"/>
          </p:nvPr>
        </p:nvSpPr>
        <p:spPr>
          <a:xfrm>
            <a:off x="26983113" y="9981884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250" name="Google Shape;250;p25"/>
          <p:cNvSpPr txBox="1">
            <a:spLocks noGrp="1"/>
          </p:cNvSpPr>
          <p:nvPr>
            <p:ph type="subTitle" idx="15"/>
          </p:nvPr>
        </p:nvSpPr>
        <p:spPr>
          <a:xfrm>
            <a:off x="26968061" y="17748505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51" name="Google Shape;251;p25"/>
          <p:cNvSpPr txBox="1">
            <a:spLocks noGrp="1"/>
          </p:cNvSpPr>
          <p:nvPr>
            <p:ph type="subTitle" idx="16"/>
          </p:nvPr>
        </p:nvSpPr>
        <p:spPr>
          <a:xfrm>
            <a:off x="26968061" y="17059134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252" name="Google Shape;252;p25"/>
          <p:cNvSpPr txBox="1">
            <a:spLocks noGrp="1"/>
          </p:cNvSpPr>
          <p:nvPr>
            <p:ph type="subTitle" idx="17"/>
          </p:nvPr>
        </p:nvSpPr>
        <p:spPr>
          <a:xfrm>
            <a:off x="18534610" y="10671049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53" name="Google Shape;253;p25"/>
          <p:cNvSpPr txBox="1">
            <a:spLocks noGrp="1"/>
          </p:cNvSpPr>
          <p:nvPr>
            <p:ph type="subTitle" idx="18"/>
          </p:nvPr>
        </p:nvSpPr>
        <p:spPr>
          <a:xfrm>
            <a:off x="18534610" y="9981884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254" name="Google Shape;254;p25"/>
          <p:cNvSpPr txBox="1">
            <a:spLocks noGrp="1"/>
          </p:cNvSpPr>
          <p:nvPr>
            <p:ph type="subTitle" idx="19"/>
          </p:nvPr>
        </p:nvSpPr>
        <p:spPr>
          <a:xfrm>
            <a:off x="18534610" y="17748505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55" name="Google Shape;255;p25"/>
          <p:cNvSpPr txBox="1">
            <a:spLocks noGrp="1"/>
          </p:cNvSpPr>
          <p:nvPr>
            <p:ph type="subTitle" idx="20"/>
          </p:nvPr>
        </p:nvSpPr>
        <p:spPr>
          <a:xfrm>
            <a:off x="18534610" y="17059134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256" name="Google Shape;256;p25"/>
          <p:cNvSpPr txBox="1">
            <a:spLocks noGrp="1"/>
          </p:cNvSpPr>
          <p:nvPr>
            <p:ph type="subTitle" idx="21"/>
          </p:nvPr>
        </p:nvSpPr>
        <p:spPr>
          <a:xfrm>
            <a:off x="10086108" y="10671036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57" name="Google Shape;257;p25"/>
          <p:cNvSpPr txBox="1">
            <a:spLocks noGrp="1"/>
          </p:cNvSpPr>
          <p:nvPr>
            <p:ph type="subTitle" idx="22"/>
          </p:nvPr>
        </p:nvSpPr>
        <p:spPr>
          <a:xfrm>
            <a:off x="10086108" y="9981873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258" name="Google Shape;258;p25"/>
          <p:cNvSpPr txBox="1">
            <a:spLocks noGrp="1"/>
          </p:cNvSpPr>
          <p:nvPr>
            <p:ph type="subTitle" idx="23"/>
          </p:nvPr>
        </p:nvSpPr>
        <p:spPr>
          <a:xfrm>
            <a:off x="10086108" y="17748492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59" name="Google Shape;259;p25"/>
          <p:cNvSpPr txBox="1">
            <a:spLocks noGrp="1"/>
          </p:cNvSpPr>
          <p:nvPr>
            <p:ph type="subTitle" idx="24"/>
          </p:nvPr>
        </p:nvSpPr>
        <p:spPr>
          <a:xfrm>
            <a:off x="10086108" y="17059123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260" name="Google Shape;260;p25"/>
          <p:cNvSpPr txBox="1">
            <a:spLocks noGrp="1"/>
          </p:cNvSpPr>
          <p:nvPr>
            <p:ph type="subTitle" idx="25"/>
          </p:nvPr>
        </p:nvSpPr>
        <p:spPr>
          <a:xfrm>
            <a:off x="1637606" y="10671049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61" name="Google Shape;261;p25"/>
          <p:cNvSpPr txBox="1">
            <a:spLocks noGrp="1"/>
          </p:cNvSpPr>
          <p:nvPr>
            <p:ph type="subTitle" idx="26"/>
          </p:nvPr>
        </p:nvSpPr>
        <p:spPr>
          <a:xfrm>
            <a:off x="1637606" y="9981884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262" name="Google Shape;262;p25"/>
          <p:cNvSpPr txBox="1">
            <a:spLocks noGrp="1"/>
          </p:cNvSpPr>
          <p:nvPr>
            <p:ph type="subTitle" idx="27"/>
          </p:nvPr>
        </p:nvSpPr>
        <p:spPr>
          <a:xfrm>
            <a:off x="1637606" y="17748505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63" name="Google Shape;263;p25"/>
          <p:cNvSpPr txBox="1">
            <a:spLocks noGrp="1"/>
          </p:cNvSpPr>
          <p:nvPr>
            <p:ph type="subTitle" idx="28"/>
          </p:nvPr>
        </p:nvSpPr>
        <p:spPr>
          <a:xfrm>
            <a:off x="1637606" y="17059134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-up Image">
  <p:cSld name="9-up Image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6"/>
          <p:cNvSpPr>
            <a:spLocks noGrp="1"/>
          </p:cNvSpPr>
          <p:nvPr>
            <p:ph type="pic" idx="2"/>
          </p:nvPr>
        </p:nvSpPr>
        <p:spPr>
          <a:xfrm>
            <a:off x="5021177" y="11926198"/>
            <a:ext cx="6263640" cy="493776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26"/>
          <p:cNvSpPr>
            <a:spLocks noGrp="1"/>
          </p:cNvSpPr>
          <p:nvPr>
            <p:ph type="pic" idx="3"/>
          </p:nvPr>
        </p:nvSpPr>
        <p:spPr>
          <a:xfrm>
            <a:off x="11779715" y="11926198"/>
            <a:ext cx="6263640" cy="493776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26"/>
          <p:cNvSpPr>
            <a:spLocks noGrp="1"/>
          </p:cNvSpPr>
          <p:nvPr>
            <p:ph type="pic" idx="4"/>
          </p:nvPr>
        </p:nvSpPr>
        <p:spPr>
          <a:xfrm>
            <a:off x="25286158" y="11926198"/>
            <a:ext cx="6263640" cy="493776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26"/>
          <p:cNvSpPr>
            <a:spLocks noGrp="1"/>
          </p:cNvSpPr>
          <p:nvPr>
            <p:ph type="pic" idx="5"/>
          </p:nvPr>
        </p:nvSpPr>
        <p:spPr>
          <a:xfrm>
            <a:off x="15152060" y="4848840"/>
            <a:ext cx="6263640" cy="493776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26"/>
          <p:cNvSpPr>
            <a:spLocks noGrp="1"/>
          </p:cNvSpPr>
          <p:nvPr>
            <p:ph type="pic" idx="6"/>
          </p:nvPr>
        </p:nvSpPr>
        <p:spPr>
          <a:xfrm>
            <a:off x="8394833" y="4848840"/>
            <a:ext cx="6263640" cy="493776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26"/>
          <p:cNvSpPr>
            <a:spLocks noGrp="1"/>
          </p:cNvSpPr>
          <p:nvPr>
            <p:ph type="pic" idx="7"/>
          </p:nvPr>
        </p:nvSpPr>
        <p:spPr>
          <a:xfrm>
            <a:off x="1637606" y="4848840"/>
            <a:ext cx="6263640" cy="493776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26"/>
          <p:cNvSpPr>
            <a:spLocks noGrp="1"/>
          </p:cNvSpPr>
          <p:nvPr>
            <p:ph type="pic" idx="8"/>
          </p:nvPr>
        </p:nvSpPr>
        <p:spPr>
          <a:xfrm>
            <a:off x="21909287" y="4848840"/>
            <a:ext cx="6263640" cy="493776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26"/>
          <p:cNvSpPr>
            <a:spLocks noGrp="1"/>
          </p:cNvSpPr>
          <p:nvPr>
            <p:ph type="pic" idx="9"/>
          </p:nvPr>
        </p:nvSpPr>
        <p:spPr>
          <a:xfrm>
            <a:off x="28666515" y="4848840"/>
            <a:ext cx="6263640" cy="493776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26"/>
          <p:cNvSpPr>
            <a:spLocks noGrp="1"/>
          </p:cNvSpPr>
          <p:nvPr>
            <p:ph type="pic" idx="13"/>
          </p:nvPr>
        </p:nvSpPr>
        <p:spPr>
          <a:xfrm>
            <a:off x="18527620" y="11926198"/>
            <a:ext cx="6263640" cy="493776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26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75" name="Google Shape;275;p26"/>
          <p:cNvSpPr txBox="1">
            <a:spLocks noGrp="1"/>
          </p:cNvSpPr>
          <p:nvPr>
            <p:ph type="subTitle" idx="1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76" name="Google Shape;276;p26"/>
          <p:cNvSpPr txBox="1">
            <a:spLocks noGrp="1"/>
          </p:cNvSpPr>
          <p:nvPr>
            <p:ph type="subTitle" idx="14"/>
          </p:nvPr>
        </p:nvSpPr>
        <p:spPr>
          <a:xfrm>
            <a:off x="28709570" y="10695117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77" name="Google Shape;277;p26"/>
          <p:cNvSpPr txBox="1">
            <a:spLocks noGrp="1"/>
          </p:cNvSpPr>
          <p:nvPr>
            <p:ph type="subTitle" idx="15"/>
          </p:nvPr>
        </p:nvSpPr>
        <p:spPr>
          <a:xfrm>
            <a:off x="28709570" y="998188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278" name="Google Shape;278;p26"/>
          <p:cNvSpPr txBox="1">
            <a:spLocks noGrp="1"/>
          </p:cNvSpPr>
          <p:nvPr>
            <p:ph type="subTitle" idx="16"/>
          </p:nvPr>
        </p:nvSpPr>
        <p:spPr>
          <a:xfrm>
            <a:off x="21951657" y="10695117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79" name="Google Shape;279;p26"/>
          <p:cNvSpPr txBox="1">
            <a:spLocks noGrp="1"/>
          </p:cNvSpPr>
          <p:nvPr>
            <p:ph type="subTitle" idx="17"/>
          </p:nvPr>
        </p:nvSpPr>
        <p:spPr>
          <a:xfrm>
            <a:off x="21951657" y="998188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280" name="Google Shape;280;p26"/>
          <p:cNvSpPr txBox="1">
            <a:spLocks noGrp="1"/>
          </p:cNvSpPr>
          <p:nvPr>
            <p:ph type="subTitle" idx="18"/>
          </p:nvPr>
        </p:nvSpPr>
        <p:spPr>
          <a:xfrm>
            <a:off x="1683326" y="10695117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81" name="Google Shape;281;p26"/>
          <p:cNvSpPr txBox="1">
            <a:spLocks noGrp="1"/>
          </p:cNvSpPr>
          <p:nvPr>
            <p:ph type="subTitle" idx="19"/>
          </p:nvPr>
        </p:nvSpPr>
        <p:spPr>
          <a:xfrm>
            <a:off x="1683326" y="998188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282" name="Google Shape;282;p26"/>
          <p:cNvSpPr txBox="1">
            <a:spLocks noGrp="1"/>
          </p:cNvSpPr>
          <p:nvPr>
            <p:ph type="subTitle" idx="20"/>
          </p:nvPr>
        </p:nvSpPr>
        <p:spPr>
          <a:xfrm>
            <a:off x="8441208" y="10695117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83" name="Google Shape;283;p26"/>
          <p:cNvSpPr txBox="1">
            <a:spLocks noGrp="1"/>
          </p:cNvSpPr>
          <p:nvPr>
            <p:ph type="subTitle" idx="21"/>
          </p:nvPr>
        </p:nvSpPr>
        <p:spPr>
          <a:xfrm>
            <a:off x="8441208" y="998188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284" name="Google Shape;284;p26"/>
          <p:cNvSpPr txBox="1">
            <a:spLocks noGrp="1"/>
          </p:cNvSpPr>
          <p:nvPr>
            <p:ph type="subTitle" idx="22"/>
          </p:nvPr>
        </p:nvSpPr>
        <p:spPr>
          <a:xfrm>
            <a:off x="15193774" y="10695117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85" name="Google Shape;285;p26"/>
          <p:cNvSpPr txBox="1">
            <a:spLocks noGrp="1"/>
          </p:cNvSpPr>
          <p:nvPr>
            <p:ph type="subTitle" idx="23"/>
          </p:nvPr>
        </p:nvSpPr>
        <p:spPr>
          <a:xfrm>
            <a:off x="15193774" y="998188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286" name="Google Shape;286;p26"/>
          <p:cNvSpPr txBox="1">
            <a:spLocks noGrp="1"/>
          </p:cNvSpPr>
          <p:nvPr>
            <p:ph type="subTitle" idx="24"/>
          </p:nvPr>
        </p:nvSpPr>
        <p:spPr>
          <a:xfrm>
            <a:off x="25331870" y="17730216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87" name="Google Shape;287;p26"/>
          <p:cNvSpPr txBox="1">
            <a:spLocks noGrp="1"/>
          </p:cNvSpPr>
          <p:nvPr>
            <p:ph type="subTitle" idx="25"/>
          </p:nvPr>
        </p:nvSpPr>
        <p:spPr>
          <a:xfrm>
            <a:off x="25331870" y="1705913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288" name="Google Shape;288;p26"/>
          <p:cNvSpPr txBox="1">
            <a:spLocks noGrp="1"/>
          </p:cNvSpPr>
          <p:nvPr>
            <p:ph type="subTitle" idx="26"/>
          </p:nvPr>
        </p:nvSpPr>
        <p:spPr>
          <a:xfrm>
            <a:off x="18573332" y="17730216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89" name="Google Shape;289;p26"/>
          <p:cNvSpPr txBox="1">
            <a:spLocks noGrp="1"/>
          </p:cNvSpPr>
          <p:nvPr>
            <p:ph type="subTitle" idx="27"/>
          </p:nvPr>
        </p:nvSpPr>
        <p:spPr>
          <a:xfrm>
            <a:off x="18573332" y="1705913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290" name="Google Shape;290;p26"/>
          <p:cNvSpPr txBox="1">
            <a:spLocks noGrp="1"/>
          </p:cNvSpPr>
          <p:nvPr>
            <p:ph type="subTitle" idx="28"/>
          </p:nvPr>
        </p:nvSpPr>
        <p:spPr>
          <a:xfrm>
            <a:off x="11814770" y="17730216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91" name="Google Shape;291;p26"/>
          <p:cNvSpPr txBox="1">
            <a:spLocks noGrp="1"/>
          </p:cNvSpPr>
          <p:nvPr>
            <p:ph type="subTitle" idx="29"/>
          </p:nvPr>
        </p:nvSpPr>
        <p:spPr>
          <a:xfrm>
            <a:off x="11814770" y="1705913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292" name="Google Shape;292;p26"/>
          <p:cNvSpPr txBox="1">
            <a:spLocks noGrp="1"/>
          </p:cNvSpPr>
          <p:nvPr>
            <p:ph type="subTitle" idx="30"/>
          </p:nvPr>
        </p:nvSpPr>
        <p:spPr>
          <a:xfrm>
            <a:off x="5056220" y="17730216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93" name="Google Shape;293;p26"/>
          <p:cNvSpPr txBox="1">
            <a:spLocks noGrp="1"/>
          </p:cNvSpPr>
          <p:nvPr>
            <p:ph type="subTitle" idx="31"/>
          </p:nvPr>
        </p:nvSpPr>
        <p:spPr>
          <a:xfrm>
            <a:off x="5056220" y="1705913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-up Image">
  <p:cSld name="10-up Image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7"/>
          <p:cNvSpPr>
            <a:spLocks noGrp="1"/>
          </p:cNvSpPr>
          <p:nvPr>
            <p:ph type="pic" idx="2"/>
          </p:nvPr>
        </p:nvSpPr>
        <p:spPr>
          <a:xfrm>
            <a:off x="1637605" y="11926198"/>
            <a:ext cx="6263700" cy="493770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p27"/>
          <p:cNvSpPr>
            <a:spLocks noGrp="1"/>
          </p:cNvSpPr>
          <p:nvPr>
            <p:ph type="pic" idx="3"/>
          </p:nvPr>
        </p:nvSpPr>
        <p:spPr>
          <a:xfrm>
            <a:off x="8395488" y="11926198"/>
            <a:ext cx="6263700" cy="493770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27"/>
          <p:cNvSpPr>
            <a:spLocks noGrp="1"/>
          </p:cNvSpPr>
          <p:nvPr>
            <p:ph type="pic" idx="4"/>
          </p:nvPr>
        </p:nvSpPr>
        <p:spPr>
          <a:xfrm>
            <a:off x="21905937" y="11926198"/>
            <a:ext cx="6263700" cy="493770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27"/>
          <p:cNvSpPr>
            <a:spLocks noGrp="1"/>
          </p:cNvSpPr>
          <p:nvPr>
            <p:ph type="pic" idx="5"/>
          </p:nvPr>
        </p:nvSpPr>
        <p:spPr>
          <a:xfrm>
            <a:off x="15148054" y="4848840"/>
            <a:ext cx="6263700" cy="493770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27"/>
          <p:cNvSpPr>
            <a:spLocks noGrp="1"/>
          </p:cNvSpPr>
          <p:nvPr>
            <p:ph type="pic" idx="6"/>
          </p:nvPr>
        </p:nvSpPr>
        <p:spPr>
          <a:xfrm>
            <a:off x="8395488" y="4848840"/>
            <a:ext cx="6263700" cy="493770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p27"/>
          <p:cNvSpPr>
            <a:spLocks noGrp="1"/>
          </p:cNvSpPr>
          <p:nvPr>
            <p:ph type="pic" idx="7"/>
          </p:nvPr>
        </p:nvSpPr>
        <p:spPr>
          <a:xfrm>
            <a:off x="1637605" y="4848840"/>
            <a:ext cx="6263700" cy="493770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27"/>
          <p:cNvSpPr>
            <a:spLocks noGrp="1"/>
          </p:cNvSpPr>
          <p:nvPr>
            <p:ph type="pic" idx="8"/>
          </p:nvPr>
        </p:nvSpPr>
        <p:spPr>
          <a:xfrm>
            <a:off x="21905937" y="4848840"/>
            <a:ext cx="6263700" cy="493770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27"/>
          <p:cNvSpPr>
            <a:spLocks noGrp="1"/>
          </p:cNvSpPr>
          <p:nvPr>
            <p:ph type="pic" idx="9"/>
          </p:nvPr>
        </p:nvSpPr>
        <p:spPr>
          <a:xfrm>
            <a:off x="28663820" y="4848840"/>
            <a:ext cx="6263700" cy="493770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p27"/>
          <p:cNvSpPr>
            <a:spLocks noGrp="1"/>
          </p:cNvSpPr>
          <p:nvPr>
            <p:ph type="pic" idx="13"/>
          </p:nvPr>
        </p:nvSpPr>
        <p:spPr>
          <a:xfrm>
            <a:off x="15148054" y="11926198"/>
            <a:ext cx="6263700" cy="493770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27"/>
          <p:cNvSpPr>
            <a:spLocks noGrp="1"/>
          </p:cNvSpPr>
          <p:nvPr>
            <p:ph type="pic" idx="14"/>
          </p:nvPr>
        </p:nvSpPr>
        <p:spPr>
          <a:xfrm>
            <a:off x="28663850" y="11926198"/>
            <a:ext cx="6263700" cy="493770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p27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306" name="Google Shape;306;p27"/>
          <p:cNvSpPr txBox="1">
            <a:spLocks noGrp="1"/>
          </p:cNvSpPr>
          <p:nvPr>
            <p:ph type="subTitle" idx="1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307" name="Google Shape;307;p27"/>
          <p:cNvSpPr txBox="1">
            <a:spLocks noGrp="1"/>
          </p:cNvSpPr>
          <p:nvPr>
            <p:ph type="subTitle" idx="15"/>
          </p:nvPr>
        </p:nvSpPr>
        <p:spPr>
          <a:xfrm>
            <a:off x="28709570" y="10695117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308" name="Google Shape;308;p27"/>
          <p:cNvSpPr txBox="1">
            <a:spLocks noGrp="1"/>
          </p:cNvSpPr>
          <p:nvPr>
            <p:ph type="subTitle" idx="16"/>
          </p:nvPr>
        </p:nvSpPr>
        <p:spPr>
          <a:xfrm>
            <a:off x="28709570" y="998188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309" name="Google Shape;309;p27"/>
          <p:cNvSpPr txBox="1">
            <a:spLocks noGrp="1"/>
          </p:cNvSpPr>
          <p:nvPr>
            <p:ph type="subTitle" idx="17"/>
          </p:nvPr>
        </p:nvSpPr>
        <p:spPr>
          <a:xfrm>
            <a:off x="21951657" y="10695117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310" name="Google Shape;310;p27"/>
          <p:cNvSpPr txBox="1">
            <a:spLocks noGrp="1"/>
          </p:cNvSpPr>
          <p:nvPr>
            <p:ph type="subTitle" idx="18"/>
          </p:nvPr>
        </p:nvSpPr>
        <p:spPr>
          <a:xfrm>
            <a:off x="21951657" y="998188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311" name="Google Shape;311;p27"/>
          <p:cNvSpPr txBox="1">
            <a:spLocks noGrp="1"/>
          </p:cNvSpPr>
          <p:nvPr>
            <p:ph type="subTitle" idx="19"/>
          </p:nvPr>
        </p:nvSpPr>
        <p:spPr>
          <a:xfrm>
            <a:off x="28709570" y="17772367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312" name="Google Shape;312;p27"/>
          <p:cNvSpPr txBox="1">
            <a:spLocks noGrp="1"/>
          </p:cNvSpPr>
          <p:nvPr>
            <p:ph type="subTitle" idx="20"/>
          </p:nvPr>
        </p:nvSpPr>
        <p:spPr>
          <a:xfrm>
            <a:off x="28709570" y="1705913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313" name="Google Shape;313;p27"/>
          <p:cNvSpPr txBox="1">
            <a:spLocks noGrp="1"/>
          </p:cNvSpPr>
          <p:nvPr>
            <p:ph type="subTitle" idx="21"/>
          </p:nvPr>
        </p:nvSpPr>
        <p:spPr>
          <a:xfrm>
            <a:off x="21951657" y="17772367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314" name="Google Shape;314;p27"/>
          <p:cNvSpPr txBox="1">
            <a:spLocks noGrp="1"/>
          </p:cNvSpPr>
          <p:nvPr>
            <p:ph type="subTitle" idx="22"/>
          </p:nvPr>
        </p:nvSpPr>
        <p:spPr>
          <a:xfrm>
            <a:off x="21951657" y="1705913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315" name="Google Shape;315;p27"/>
          <p:cNvSpPr txBox="1">
            <a:spLocks noGrp="1"/>
          </p:cNvSpPr>
          <p:nvPr>
            <p:ph type="subTitle" idx="23"/>
          </p:nvPr>
        </p:nvSpPr>
        <p:spPr>
          <a:xfrm>
            <a:off x="15193774" y="17772367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316" name="Google Shape;316;p27"/>
          <p:cNvSpPr txBox="1">
            <a:spLocks noGrp="1"/>
          </p:cNvSpPr>
          <p:nvPr>
            <p:ph type="subTitle" idx="24"/>
          </p:nvPr>
        </p:nvSpPr>
        <p:spPr>
          <a:xfrm>
            <a:off x="15193774" y="1705913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317" name="Google Shape;317;p27"/>
          <p:cNvSpPr txBox="1">
            <a:spLocks noGrp="1"/>
          </p:cNvSpPr>
          <p:nvPr>
            <p:ph type="subTitle" idx="25"/>
          </p:nvPr>
        </p:nvSpPr>
        <p:spPr>
          <a:xfrm>
            <a:off x="8441208" y="17772367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318" name="Google Shape;318;p27"/>
          <p:cNvSpPr txBox="1">
            <a:spLocks noGrp="1"/>
          </p:cNvSpPr>
          <p:nvPr>
            <p:ph type="subTitle" idx="26"/>
          </p:nvPr>
        </p:nvSpPr>
        <p:spPr>
          <a:xfrm>
            <a:off x="8441208" y="1705913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319" name="Google Shape;319;p27"/>
          <p:cNvSpPr txBox="1">
            <a:spLocks noGrp="1"/>
          </p:cNvSpPr>
          <p:nvPr>
            <p:ph type="subTitle" idx="27"/>
          </p:nvPr>
        </p:nvSpPr>
        <p:spPr>
          <a:xfrm>
            <a:off x="1683326" y="17772367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320" name="Google Shape;320;p27"/>
          <p:cNvSpPr txBox="1">
            <a:spLocks noGrp="1"/>
          </p:cNvSpPr>
          <p:nvPr>
            <p:ph type="subTitle" idx="28"/>
          </p:nvPr>
        </p:nvSpPr>
        <p:spPr>
          <a:xfrm>
            <a:off x="1683326" y="1705913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321" name="Google Shape;321;p27"/>
          <p:cNvSpPr txBox="1">
            <a:spLocks noGrp="1"/>
          </p:cNvSpPr>
          <p:nvPr>
            <p:ph type="subTitle" idx="29"/>
          </p:nvPr>
        </p:nvSpPr>
        <p:spPr>
          <a:xfrm>
            <a:off x="1683326" y="10695117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322" name="Google Shape;322;p27"/>
          <p:cNvSpPr txBox="1">
            <a:spLocks noGrp="1"/>
          </p:cNvSpPr>
          <p:nvPr>
            <p:ph type="subTitle" idx="30"/>
          </p:nvPr>
        </p:nvSpPr>
        <p:spPr>
          <a:xfrm>
            <a:off x="1683326" y="998188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323" name="Google Shape;323;p27"/>
          <p:cNvSpPr txBox="1">
            <a:spLocks noGrp="1"/>
          </p:cNvSpPr>
          <p:nvPr>
            <p:ph type="subTitle" idx="31"/>
          </p:nvPr>
        </p:nvSpPr>
        <p:spPr>
          <a:xfrm>
            <a:off x="8441208" y="10695117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324" name="Google Shape;324;p27"/>
          <p:cNvSpPr txBox="1">
            <a:spLocks noGrp="1"/>
          </p:cNvSpPr>
          <p:nvPr>
            <p:ph type="subTitle" idx="32"/>
          </p:nvPr>
        </p:nvSpPr>
        <p:spPr>
          <a:xfrm>
            <a:off x="8441208" y="998188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325" name="Google Shape;325;p27"/>
          <p:cNvSpPr txBox="1">
            <a:spLocks noGrp="1"/>
          </p:cNvSpPr>
          <p:nvPr>
            <p:ph type="subTitle" idx="33"/>
          </p:nvPr>
        </p:nvSpPr>
        <p:spPr>
          <a:xfrm>
            <a:off x="15193774" y="10695117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326" name="Google Shape;326;p27"/>
          <p:cNvSpPr txBox="1">
            <a:spLocks noGrp="1"/>
          </p:cNvSpPr>
          <p:nvPr>
            <p:ph type="subTitle" idx="34"/>
          </p:nvPr>
        </p:nvSpPr>
        <p:spPr>
          <a:xfrm>
            <a:off x="15193774" y="998188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 - Text Right">
  <p:cSld name="Image Left - Text Righ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8"/>
          <p:cNvSpPr>
            <a:spLocks noGrp="1"/>
          </p:cNvSpPr>
          <p:nvPr>
            <p:ph type="pic" idx="2"/>
          </p:nvPr>
        </p:nvSpPr>
        <p:spPr>
          <a:xfrm>
            <a:off x="0" y="0"/>
            <a:ext cx="16413163" cy="20574000"/>
          </a:xfrm>
          <a:prstGeom prst="rect">
            <a:avLst/>
          </a:prstGeom>
          <a:solidFill>
            <a:srgbClr val="F2F2F2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p28"/>
          <p:cNvSpPr txBox="1">
            <a:spLocks noGrp="1"/>
          </p:cNvSpPr>
          <p:nvPr>
            <p:ph type="title"/>
          </p:nvPr>
        </p:nvSpPr>
        <p:spPr>
          <a:xfrm>
            <a:off x="19129248" y="302065"/>
            <a:ext cx="14639544" cy="3365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60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330" name="Google Shape;330;p28"/>
          <p:cNvSpPr txBox="1">
            <a:spLocks noGrp="1"/>
          </p:cNvSpPr>
          <p:nvPr>
            <p:ph type="body" idx="1"/>
          </p:nvPr>
        </p:nvSpPr>
        <p:spPr>
          <a:xfrm>
            <a:off x="19129248" y="6988192"/>
            <a:ext cx="14639544" cy="1134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8000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44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40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36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32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28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cxnSp>
        <p:nvCxnSpPr>
          <p:cNvPr id="331" name="Google Shape;331;p28"/>
          <p:cNvCxnSpPr/>
          <p:nvPr/>
        </p:nvCxnSpPr>
        <p:spPr>
          <a:xfrm>
            <a:off x="16413162" y="5693228"/>
            <a:ext cx="17282478" cy="0"/>
          </a:xfrm>
          <a:prstGeom prst="straightConnector1">
            <a:avLst/>
          </a:prstGeom>
          <a:noFill/>
          <a:ln w="317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2" name="Google Shape;332;p28"/>
          <p:cNvSpPr txBox="1">
            <a:spLocks noGrp="1"/>
          </p:cNvSpPr>
          <p:nvPr>
            <p:ph type="subTitle" idx="3"/>
          </p:nvPr>
        </p:nvSpPr>
        <p:spPr>
          <a:xfrm>
            <a:off x="19129248" y="3730752"/>
            <a:ext cx="146394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 - Text Right NO SUBTITLE">
  <p:cSld name="Image Left - Text Right NO SUBTITLE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9"/>
          <p:cNvSpPr txBox="1">
            <a:spLocks noGrp="1"/>
          </p:cNvSpPr>
          <p:nvPr>
            <p:ph type="body" idx="1"/>
          </p:nvPr>
        </p:nvSpPr>
        <p:spPr>
          <a:xfrm>
            <a:off x="19129248" y="6988192"/>
            <a:ext cx="14639544" cy="1134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8000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44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40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36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32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28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cxnSp>
        <p:nvCxnSpPr>
          <p:cNvPr id="335" name="Google Shape;335;p29"/>
          <p:cNvCxnSpPr/>
          <p:nvPr/>
        </p:nvCxnSpPr>
        <p:spPr>
          <a:xfrm>
            <a:off x="16413162" y="5693228"/>
            <a:ext cx="17282478" cy="0"/>
          </a:xfrm>
          <a:prstGeom prst="straightConnector1">
            <a:avLst/>
          </a:prstGeom>
          <a:noFill/>
          <a:ln w="317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6" name="Google Shape;336;p29"/>
          <p:cNvSpPr txBox="1">
            <a:spLocks noGrp="1"/>
          </p:cNvSpPr>
          <p:nvPr>
            <p:ph type="title"/>
          </p:nvPr>
        </p:nvSpPr>
        <p:spPr>
          <a:xfrm>
            <a:off x="19129248" y="1294976"/>
            <a:ext cx="14639400" cy="3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60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337" name="Google Shape;337;p29"/>
          <p:cNvSpPr>
            <a:spLocks noGrp="1"/>
          </p:cNvSpPr>
          <p:nvPr>
            <p:ph type="pic" idx="2"/>
          </p:nvPr>
        </p:nvSpPr>
        <p:spPr>
          <a:xfrm>
            <a:off x="0" y="0"/>
            <a:ext cx="16413163" cy="20574000"/>
          </a:xfrm>
          <a:prstGeom prst="rect">
            <a:avLst/>
          </a:prstGeom>
          <a:solidFill>
            <a:srgbClr val="F2F2F2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Left NO BULLETS - Image Right ">
  <p:cSld name="Text Left NO BULLETS - Image Right 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0"/>
          <p:cNvSpPr/>
          <p:nvPr/>
        </p:nvSpPr>
        <p:spPr>
          <a:xfrm>
            <a:off x="32964120" y="18928080"/>
            <a:ext cx="3611880" cy="16459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0" name="Google Shape;340;p30"/>
          <p:cNvSpPr txBox="1">
            <a:spLocks noGrp="1"/>
          </p:cNvSpPr>
          <p:nvPr>
            <p:ph type="title"/>
          </p:nvPr>
        </p:nvSpPr>
        <p:spPr>
          <a:xfrm>
            <a:off x="2596896" y="6981993"/>
            <a:ext cx="12143100" cy="3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60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grpSp>
        <p:nvGrpSpPr>
          <p:cNvPr id="341" name="Google Shape;341;p30"/>
          <p:cNvGrpSpPr/>
          <p:nvPr/>
        </p:nvGrpSpPr>
        <p:grpSpPr>
          <a:xfrm>
            <a:off x="0" y="19504414"/>
            <a:ext cx="2330569" cy="1082936"/>
            <a:chOff x="0" y="19504414"/>
            <a:chExt cx="2330569" cy="1082936"/>
          </a:xfrm>
        </p:grpSpPr>
        <p:sp>
          <p:nvSpPr>
            <p:cNvPr id="342" name="Google Shape;342;p30"/>
            <p:cNvSpPr/>
            <p:nvPr/>
          </p:nvSpPr>
          <p:spPr>
            <a:xfrm>
              <a:off x="0" y="19697679"/>
              <a:ext cx="155448" cy="88967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343" name="Google Shape;343;p30" descr="A picture containing shape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27131" y="19504414"/>
              <a:ext cx="2003438" cy="6902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4" name="Google Shape;344;p30"/>
          <p:cNvSpPr>
            <a:spLocks noGrp="1"/>
          </p:cNvSpPr>
          <p:nvPr>
            <p:ph type="pic" idx="2"/>
          </p:nvPr>
        </p:nvSpPr>
        <p:spPr>
          <a:xfrm>
            <a:off x="16422623" y="0"/>
            <a:ext cx="20153377" cy="20574000"/>
          </a:xfrm>
          <a:prstGeom prst="rect">
            <a:avLst/>
          </a:prstGeom>
          <a:solidFill>
            <a:srgbClr val="F2F2F2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p30"/>
          <p:cNvSpPr txBox="1">
            <a:spLocks noGrp="1"/>
          </p:cNvSpPr>
          <p:nvPr>
            <p:ph type="subTitle" idx="1"/>
          </p:nvPr>
        </p:nvSpPr>
        <p:spPr>
          <a:xfrm>
            <a:off x="2596896" y="10287000"/>
            <a:ext cx="121431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Left TITLE ONLY - Image Right">
  <p:cSld name="Text Left TITLE ONLY - Image Right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1"/>
          <p:cNvSpPr/>
          <p:nvPr/>
        </p:nvSpPr>
        <p:spPr>
          <a:xfrm>
            <a:off x="32964120" y="18928080"/>
            <a:ext cx="3611880" cy="16459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8" name="Google Shape;348;p31"/>
          <p:cNvSpPr>
            <a:spLocks noGrp="1"/>
          </p:cNvSpPr>
          <p:nvPr>
            <p:ph type="pic" idx="2"/>
          </p:nvPr>
        </p:nvSpPr>
        <p:spPr>
          <a:xfrm>
            <a:off x="16422623" y="0"/>
            <a:ext cx="20153377" cy="20574000"/>
          </a:xfrm>
          <a:prstGeom prst="rect">
            <a:avLst/>
          </a:prstGeom>
          <a:solidFill>
            <a:srgbClr val="F2F2F2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31"/>
          <p:cNvSpPr txBox="1">
            <a:spLocks noGrp="1"/>
          </p:cNvSpPr>
          <p:nvPr>
            <p:ph type="title"/>
          </p:nvPr>
        </p:nvSpPr>
        <p:spPr>
          <a:xfrm>
            <a:off x="2596896" y="8604153"/>
            <a:ext cx="12179806" cy="3365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600"/>
              </a:spcBef>
              <a:spcAft>
                <a:spcPts val="0"/>
              </a:spcAft>
              <a:buSzPts val="1400"/>
              <a:buFont typeface="NVIDIA Sans"/>
              <a:buNone/>
              <a:defRPr b="1"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 b="1"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 b="1"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 b="1"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 b="1"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 b="1"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 b="1"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 b="1"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grpSp>
        <p:nvGrpSpPr>
          <p:cNvPr id="350" name="Google Shape;350;p31"/>
          <p:cNvGrpSpPr/>
          <p:nvPr/>
        </p:nvGrpSpPr>
        <p:grpSpPr>
          <a:xfrm>
            <a:off x="0" y="19504414"/>
            <a:ext cx="2330569" cy="1082936"/>
            <a:chOff x="0" y="19504414"/>
            <a:chExt cx="2330569" cy="1082936"/>
          </a:xfrm>
        </p:grpSpPr>
        <p:sp>
          <p:nvSpPr>
            <p:cNvPr id="351" name="Google Shape;351;p31"/>
            <p:cNvSpPr/>
            <p:nvPr/>
          </p:nvSpPr>
          <p:spPr>
            <a:xfrm>
              <a:off x="0" y="19697679"/>
              <a:ext cx="155448" cy="88967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352" name="Google Shape;352;p31" descr="A picture containing shape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27131" y="19504414"/>
              <a:ext cx="2003438" cy="69023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Bullets">
  <p:cSld name="Title, Subtitle, Bullet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2514600" y="4846320"/>
            <a:ext cx="31546800" cy="1365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8000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44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40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36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32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28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ubTitle" idx="2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DING Layout">
  <p:cSld name="CODING Layout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2"/>
          <p:cNvSpPr/>
          <p:nvPr/>
        </p:nvSpPr>
        <p:spPr>
          <a:xfrm>
            <a:off x="32689800" y="18333715"/>
            <a:ext cx="3886200" cy="224028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55" name="Google Shape;355;p32"/>
          <p:cNvSpPr txBox="1">
            <a:spLocks noGrp="1"/>
          </p:cNvSpPr>
          <p:nvPr>
            <p:ph type="title"/>
          </p:nvPr>
        </p:nvSpPr>
        <p:spPr>
          <a:xfrm>
            <a:off x="2596896" y="302065"/>
            <a:ext cx="14639400" cy="3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Roboto Mono"/>
              <a:buNone/>
              <a:defRPr sz="7200" b="1" cap="none">
                <a:latin typeface="Roboto Mono"/>
                <a:ea typeface="Roboto Mono"/>
                <a:cs typeface="Roboto Mono"/>
                <a:sym typeface="Roboto Mono"/>
              </a:defRPr>
            </a:lvl1pPr>
            <a:lvl2pPr lvl="1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32"/>
          <p:cNvSpPr txBox="1">
            <a:spLocks noGrp="1"/>
          </p:cNvSpPr>
          <p:nvPr>
            <p:ph type="body" idx="1"/>
          </p:nvPr>
        </p:nvSpPr>
        <p:spPr>
          <a:xfrm>
            <a:off x="2596896" y="6988192"/>
            <a:ext cx="14639544" cy="1134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8000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marR="0" lvl="5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7" name="Google Shape;357;p32"/>
          <p:cNvSpPr/>
          <p:nvPr/>
        </p:nvSpPr>
        <p:spPr>
          <a:xfrm>
            <a:off x="20162837" y="0"/>
            <a:ext cx="16413163" cy="2057399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219455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>
              <a:solidFill>
                <a:schemeClr val="lt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358" name="Google Shape;358;p32"/>
          <p:cNvGrpSpPr/>
          <p:nvPr/>
        </p:nvGrpSpPr>
        <p:grpSpPr>
          <a:xfrm>
            <a:off x="0" y="19504414"/>
            <a:ext cx="2330569" cy="1082936"/>
            <a:chOff x="0" y="19504414"/>
            <a:chExt cx="2330569" cy="1082936"/>
          </a:xfrm>
        </p:grpSpPr>
        <p:sp>
          <p:nvSpPr>
            <p:cNvPr id="359" name="Google Shape;359;p32"/>
            <p:cNvSpPr/>
            <p:nvPr/>
          </p:nvSpPr>
          <p:spPr>
            <a:xfrm>
              <a:off x="0" y="19697679"/>
              <a:ext cx="155448" cy="88967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360" name="Google Shape;360;p32" descr="A picture containing shape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27131" y="19504414"/>
              <a:ext cx="2003438" cy="69023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61" name="Google Shape;361;p32"/>
          <p:cNvCxnSpPr/>
          <p:nvPr/>
        </p:nvCxnSpPr>
        <p:spPr>
          <a:xfrm>
            <a:off x="0" y="5693228"/>
            <a:ext cx="17236440" cy="0"/>
          </a:xfrm>
          <a:prstGeom prst="straightConnector1">
            <a:avLst/>
          </a:prstGeom>
          <a:noFill/>
          <a:ln w="317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2" name="Google Shape;362;p32"/>
          <p:cNvSpPr txBox="1">
            <a:spLocks noGrp="1"/>
          </p:cNvSpPr>
          <p:nvPr>
            <p:ph type="subTitle" idx="2"/>
          </p:nvPr>
        </p:nvSpPr>
        <p:spPr>
          <a:xfrm>
            <a:off x="2596896" y="3730752"/>
            <a:ext cx="146394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Roboto Mono"/>
              <a:buNone/>
              <a:defRPr sz="48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Roboto Mono"/>
              <a:buNone/>
              <a:defRPr sz="48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Roboto Mono"/>
              <a:buNone/>
              <a:defRPr sz="48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Roboto Mono"/>
              <a:buNone/>
              <a:defRPr sz="48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Roboto Mono"/>
              <a:buNone/>
              <a:defRPr sz="48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Roboto Mono"/>
              <a:buNone/>
              <a:defRPr sz="48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Roboto Mono"/>
              <a:buNone/>
              <a:defRPr sz="48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Roboto Mono"/>
              <a:buNone/>
              <a:defRPr sz="48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Roboto Mono"/>
              <a:buNone/>
              <a:defRPr sz="48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se Case Layout">
  <p:cSld name="Use Case Layout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36576000" cy="2057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3"/>
          <p:cNvSpPr>
            <a:spLocks noGrp="1"/>
          </p:cNvSpPr>
          <p:nvPr>
            <p:ph type="pic" idx="2"/>
          </p:nvPr>
        </p:nvSpPr>
        <p:spPr>
          <a:xfrm>
            <a:off x="0" y="0"/>
            <a:ext cx="36576000" cy="2057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bargo">
  <p:cSld name="Embargo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4"/>
          <p:cNvSpPr/>
          <p:nvPr/>
        </p:nvSpPr>
        <p:spPr>
          <a:xfrm>
            <a:off x="0" y="0"/>
            <a:ext cx="36576000" cy="20574000"/>
          </a:xfrm>
          <a:prstGeom prst="rect">
            <a:avLst/>
          </a:prstGeom>
          <a:solidFill>
            <a:srgbClr val="9E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34"/>
          <p:cNvSpPr txBox="1">
            <a:spLocks noGrp="1"/>
          </p:cNvSpPr>
          <p:nvPr>
            <p:ph type="title"/>
          </p:nvPr>
        </p:nvSpPr>
        <p:spPr>
          <a:xfrm>
            <a:off x="7634260" y="9024760"/>
            <a:ext cx="22733877" cy="1754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VIDIA Sans Light"/>
              <a:buNone/>
              <a:defRPr sz="12000" b="0" cap="none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69" name="Google Shape;369;p34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93140" y="6248046"/>
            <a:ext cx="2357259" cy="2357256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4"/>
          <p:cNvSpPr txBox="1">
            <a:spLocks noGrp="1"/>
          </p:cNvSpPr>
          <p:nvPr>
            <p:ph type="subTitle" idx="1"/>
          </p:nvPr>
        </p:nvSpPr>
        <p:spPr>
          <a:xfrm>
            <a:off x="7635240" y="10771632"/>
            <a:ext cx="22731900" cy="54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 Medium"/>
              <a:buNone/>
              <a:defRPr sz="44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Timeline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35" descr="A picture containing blu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-1"/>
            <a:ext cx="36576000" cy="2057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5"/>
          <p:cNvSpPr/>
          <p:nvPr/>
        </p:nvSpPr>
        <p:spPr>
          <a:xfrm rot="10800000" flipH="1">
            <a:off x="1" y="14987091"/>
            <a:ext cx="36575999" cy="5586908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74" name="Google Shape;374;p35"/>
          <p:cNvSpPr/>
          <p:nvPr/>
        </p:nvSpPr>
        <p:spPr>
          <a:xfrm>
            <a:off x="1" y="-1"/>
            <a:ext cx="36575999" cy="11267769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75" name="Google Shape;375;p35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 cap="none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76" name="Google Shape;376;p35"/>
          <p:cNvCxnSpPr/>
          <p:nvPr/>
        </p:nvCxnSpPr>
        <p:spPr>
          <a:xfrm>
            <a:off x="0" y="11329275"/>
            <a:ext cx="36576000" cy="0"/>
          </a:xfrm>
          <a:prstGeom prst="straightConnector1">
            <a:avLst/>
          </a:prstGeom>
          <a:noFill/>
          <a:ln w="50800" cap="flat" cmpd="sng">
            <a:solidFill>
              <a:srgbClr val="3B5C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77" name="Google Shape;377;p35"/>
          <p:cNvGrpSpPr/>
          <p:nvPr/>
        </p:nvGrpSpPr>
        <p:grpSpPr>
          <a:xfrm>
            <a:off x="34015681" y="19477636"/>
            <a:ext cx="2560319" cy="1099561"/>
            <a:chOff x="34015681" y="19477636"/>
            <a:chExt cx="2560319" cy="1099561"/>
          </a:xfrm>
        </p:grpSpPr>
        <p:sp>
          <p:nvSpPr>
            <p:cNvPr id="378" name="Google Shape;378;p35"/>
            <p:cNvSpPr/>
            <p:nvPr/>
          </p:nvSpPr>
          <p:spPr>
            <a:xfrm>
              <a:off x="36420552" y="19687526"/>
              <a:ext cx="155448" cy="88967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379" name="Google Shape;379;p35" descr="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015681" y="19477636"/>
              <a:ext cx="2159583" cy="7437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0" name="Google Shape;380;p35"/>
          <p:cNvSpPr txBox="1">
            <a:spLocks noGrp="1"/>
          </p:cNvSpPr>
          <p:nvPr>
            <p:ph type="subTitle" idx="1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w/ Images Layout 1">
  <p:cSld name="Timeline w/ Images Layout_1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36" descr="A picture containing blu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-1"/>
            <a:ext cx="36576000" cy="2057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36"/>
          <p:cNvSpPr/>
          <p:nvPr/>
        </p:nvSpPr>
        <p:spPr>
          <a:xfrm rot="10800000" flipH="1">
            <a:off x="1" y="14987099"/>
            <a:ext cx="36576000" cy="55869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000000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84" name="Google Shape;384;p36"/>
          <p:cNvSpPr/>
          <p:nvPr/>
        </p:nvSpPr>
        <p:spPr>
          <a:xfrm>
            <a:off x="1" y="-1"/>
            <a:ext cx="36576000" cy="112677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000000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85" name="Google Shape;385;p36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 cap="none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86" name="Google Shape;386;p36"/>
          <p:cNvCxnSpPr/>
          <p:nvPr/>
        </p:nvCxnSpPr>
        <p:spPr>
          <a:xfrm>
            <a:off x="0" y="12517118"/>
            <a:ext cx="36576000" cy="0"/>
          </a:xfrm>
          <a:prstGeom prst="straightConnector1">
            <a:avLst/>
          </a:prstGeom>
          <a:noFill/>
          <a:ln w="63500" cap="flat" cmpd="sng">
            <a:solidFill>
              <a:srgbClr val="3B5C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7" name="Google Shape;387;p36"/>
          <p:cNvSpPr>
            <a:spLocks noGrp="1"/>
          </p:cNvSpPr>
          <p:nvPr>
            <p:ph type="pic" idx="2"/>
          </p:nvPr>
        </p:nvSpPr>
        <p:spPr>
          <a:xfrm>
            <a:off x="1104900" y="8828853"/>
            <a:ext cx="6172200" cy="42093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p36"/>
          <p:cNvSpPr>
            <a:spLocks noGrp="1"/>
          </p:cNvSpPr>
          <p:nvPr>
            <p:ph type="pic" idx="3"/>
          </p:nvPr>
        </p:nvSpPr>
        <p:spPr>
          <a:xfrm>
            <a:off x="8153396" y="12016056"/>
            <a:ext cx="6172200" cy="42093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36"/>
          <p:cNvSpPr>
            <a:spLocks noGrp="1"/>
          </p:cNvSpPr>
          <p:nvPr>
            <p:ph type="pic" idx="4"/>
          </p:nvPr>
        </p:nvSpPr>
        <p:spPr>
          <a:xfrm>
            <a:off x="15163793" y="8828853"/>
            <a:ext cx="6172200" cy="42093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0" name="Google Shape;390;p36"/>
          <p:cNvSpPr>
            <a:spLocks noGrp="1"/>
          </p:cNvSpPr>
          <p:nvPr>
            <p:ph type="pic" idx="5"/>
          </p:nvPr>
        </p:nvSpPr>
        <p:spPr>
          <a:xfrm>
            <a:off x="22212297" y="12016056"/>
            <a:ext cx="6172200" cy="42093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p36"/>
          <p:cNvSpPr>
            <a:spLocks noGrp="1"/>
          </p:cNvSpPr>
          <p:nvPr>
            <p:ph type="pic" idx="6"/>
          </p:nvPr>
        </p:nvSpPr>
        <p:spPr>
          <a:xfrm>
            <a:off x="29298902" y="8828853"/>
            <a:ext cx="6172200" cy="42093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392" name="Google Shape;392;p36"/>
          <p:cNvGrpSpPr/>
          <p:nvPr/>
        </p:nvGrpSpPr>
        <p:grpSpPr>
          <a:xfrm>
            <a:off x="34015681" y="19477636"/>
            <a:ext cx="2560271" cy="1099690"/>
            <a:chOff x="34015681" y="19477636"/>
            <a:chExt cx="2560271" cy="1099690"/>
          </a:xfrm>
        </p:grpSpPr>
        <p:sp>
          <p:nvSpPr>
            <p:cNvPr id="393" name="Google Shape;393;p36"/>
            <p:cNvSpPr/>
            <p:nvPr/>
          </p:nvSpPr>
          <p:spPr>
            <a:xfrm>
              <a:off x="36420552" y="19687526"/>
              <a:ext cx="155400" cy="889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394" name="Google Shape;394;p36" descr="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015681" y="19477636"/>
              <a:ext cx="2159580" cy="7437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5" name="Google Shape;395;p36"/>
          <p:cNvSpPr txBox="1"/>
          <p:nvPr/>
        </p:nvSpPr>
        <p:spPr>
          <a:xfrm>
            <a:off x="1104900" y="-3869975"/>
            <a:ext cx="61995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396" name="Google Shape;396;p36"/>
          <p:cNvSpPr txBox="1">
            <a:spLocks noGrp="1"/>
          </p:cNvSpPr>
          <p:nvPr>
            <p:ph type="subTitle" idx="1"/>
          </p:nvPr>
        </p:nvSpPr>
        <p:spPr>
          <a:xfrm>
            <a:off x="29297376" y="7949100"/>
            <a:ext cx="61722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397" name="Google Shape;397;p36"/>
          <p:cNvSpPr txBox="1">
            <a:spLocks noGrp="1"/>
          </p:cNvSpPr>
          <p:nvPr>
            <p:ph type="subTitle" idx="7"/>
          </p:nvPr>
        </p:nvSpPr>
        <p:spPr>
          <a:xfrm>
            <a:off x="29297376" y="7235663"/>
            <a:ext cx="61722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398" name="Google Shape;398;p36"/>
          <p:cNvSpPr txBox="1">
            <a:spLocks noGrp="1"/>
          </p:cNvSpPr>
          <p:nvPr>
            <p:ph type="subTitle" idx="8"/>
          </p:nvPr>
        </p:nvSpPr>
        <p:spPr>
          <a:xfrm>
            <a:off x="29297376" y="6492938"/>
            <a:ext cx="61722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9pPr>
          </a:lstStyle>
          <a:p>
            <a:endParaRPr/>
          </a:p>
        </p:txBody>
      </p:sp>
      <p:sp>
        <p:nvSpPr>
          <p:cNvPr id="399" name="Google Shape;399;p36"/>
          <p:cNvSpPr txBox="1">
            <a:spLocks noGrp="1"/>
          </p:cNvSpPr>
          <p:nvPr>
            <p:ph type="subTitle" idx="9"/>
          </p:nvPr>
        </p:nvSpPr>
        <p:spPr>
          <a:xfrm>
            <a:off x="1106424" y="7946136"/>
            <a:ext cx="61722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400" name="Google Shape;400;p36"/>
          <p:cNvSpPr txBox="1">
            <a:spLocks noGrp="1"/>
          </p:cNvSpPr>
          <p:nvPr>
            <p:ph type="subTitle" idx="13"/>
          </p:nvPr>
        </p:nvSpPr>
        <p:spPr>
          <a:xfrm>
            <a:off x="1106424" y="7232904"/>
            <a:ext cx="61722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401" name="Google Shape;401;p36"/>
          <p:cNvSpPr txBox="1">
            <a:spLocks noGrp="1"/>
          </p:cNvSpPr>
          <p:nvPr>
            <p:ph type="subTitle" idx="14"/>
          </p:nvPr>
        </p:nvSpPr>
        <p:spPr>
          <a:xfrm>
            <a:off x="1106424" y="6492240"/>
            <a:ext cx="61722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9pPr>
          </a:lstStyle>
          <a:p>
            <a:endParaRPr/>
          </a:p>
        </p:txBody>
      </p:sp>
      <p:sp>
        <p:nvSpPr>
          <p:cNvPr id="402" name="Google Shape;402;p36"/>
          <p:cNvSpPr txBox="1">
            <a:spLocks noGrp="1"/>
          </p:cNvSpPr>
          <p:nvPr>
            <p:ph type="subTitle" idx="15"/>
          </p:nvPr>
        </p:nvSpPr>
        <p:spPr>
          <a:xfrm>
            <a:off x="8156448" y="11137392"/>
            <a:ext cx="61722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403" name="Google Shape;403;p36"/>
          <p:cNvSpPr txBox="1">
            <a:spLocks noGrp="1"/>
          </p:cNvSpPr>
          <p:nvPr>
            <p:ph type="subTitle" idx="16"/>
          </p:nvPr>
        </p:nvSpPr>
        <p:spPr>
          <a:xfrm>
            <a:off x="8156448" y="10424160"/>
            <a:ext cx="61722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404" name="Google Shape;404;p36"/>
          <p:cNvSpPr txBox="1">
            <a:spLocks noGrp="1"/>
          </p:cNvSpPr>
          <p:nvPr>
            <p:ph type="subTitle" idx="17"/>
          </p:nvPr>
        </p:nvSpPr>
        <p:spPr>
          <a:xfrm>
            <a:off x="8156448" y="9683496"/>
            <a:ext cx="61722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9pPr>
          </a:lstStyle>
          <a:p>
            <a:endParaRPr/>
          </a:p>
        </p:txBody>
      </p:sp>
      <p:sp>
        <p:nvSpPr>
          <p:cNvPr id="405" name="Google Shape;405;p36"/>
          <p:cNvSpPr txBox="1">
            <a:spLocks noGrp="1"/>
          </p:cNvSpPr>
          <p:nvPr>
            <p:ph type="subTitle" idx="18"/>
          </p:nvPr>
        </p:nvSpPr>
        <p:spPr>
          <a:xfrm>
            <a:off x="15160752" y="7946136"/>
            <a:ext cx="61722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406" name="Google Shape;406;p36"/>
          <p:cNvSpPr txBox="1">
            <a:spLocks noGrp="1"/>
          </p:cNvSpPr>
          <p:nvPr>
            <p:ph type="subTitle" idx="19"/>
          </p:nvPr>
        </p:nvSpPr>
        <p:spPr>
          <a:xfrm>
            <a:off x="15160752" y="7232904"/>
            <a:ext cx="61722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407" name="Google Shape;407;p36"/>
          <p:cNvSpPr txBox="1">
            <a:spLocks noGrp="1"/>
          </p:cNvSpPr>
          <p:nvPr>
            <p:ph type="subTitle" idx="20"/>
          </p:nvPr>
        </p:nvSpPr>
        <p:spPr>
          <a:xfrm>
            <a:off x="15160752" y="6492240"/>
            <a:ext cx="61722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9pPr>
          </a:lstStyle>
          <a:p>
            <a:endParaRPr/>
          </a:p>
        </p:txBody>
      </p:sp>
      <p:sp>
        <p:nvSpPr>
          <p:cNvPr id="408" name="Google Shape;408;p36"/>
          <p:cNvSpPr txBox="1">
            <a:spLocks noGrp="1"/>
          </p:cNvSpPr>
          <p:nvPr>
            <p:ph type="subTitle" idx="21"/>
          </p:nvPr>
        </p:nvSpPr>
        <p:spPr>
          <a:xfrm>
            <a:off x="22210776" y="11137392"/>
            <a:ext cx="61722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409" name="Google Shape;409;p36"/>
          <p:cNvSpPr txBox="1">
            <a:spLocks noGrp="1"/>
          </p:cNvSpPr>
          <p:nvPr>
            <p:ph type="subTitle" idx="22"/>
          </p:nvPr>
        </p:nvSpPr>
        <p:spPr>
          <a:xfrm>
            <a:off x="22210776" y="10424160"/>
            <a:ext cx="61722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410" name="Google Shape;410;p36"/>
          <p:cNvSpPr txBox="1">
            <a:spLocks noGrp="1"/>
          </p:cNvSpPr>
          <p:nvPr>
            <p:ph type="subTitle" idx="23"/>
          </p:nvPr>
        </p:nvSpPr>
        <p:spPr>
          <a:xfrm>
            <a:off x="22210776" y="9683496"/>
            <a:ext cx="61722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9pPr>
          </a:lstStyle>
          <a:p>
            <a:endParaRPr/>
          </a:p>
        </p:txBody>
      </p:sp>
      <p:sp>
        <p:nvSpPr>
          <p:cNvPr id="411" name="Google Shape;411;p36"/>
          <p:cNvSpPr txBox="1">
            <a:spLocks noGrp="1"/>
          </p:cNvSpPr>
          <p:nvPr>
            <p:ph type="subTitle" idx="24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x_Timeline">
  <p:cSld name="Complex_Timeline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37" descr="A picture containing blu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-1"/>
            <a:ext cx="36576000" cy="2057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37"/>
          <p:cNvSpPr/>
          <p:nvPr/>
        </p:nvSpPr>
        <p:spPr>
          <a:xfrm rot="10800000" flipH="1">
            <a:off x="1" y="14987091"/>
            <a:ext cx="36575999" cy="5586908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15" name="Google Shape;415;p37"/>
          <p:cNvSpPr/>
          <p:nvPr/>
        </p:nvSpPr>
        <p:spPr>
          <a:xfrm>
            <a:off x="1" y="-1"/>
            <a:ext cx="36575999" cy="11267769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16" name="Google Shape;416;p37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 cap="none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grpSp>
        <p:nvGrpSpPr>
          <p:cNvPr id="417" name="Google Shape;417;p37"/>
          <p:cNvGrpSpPr/>
          <p:nvPr/>
        </p:nvGrpSpPr>
        <p:grpSpPr>
          <a:xfrm>
            <a:off x="34015681" y="19477636"/>
            <a:ext cx="2560319" cy="1099561"/>
            <a:chOff x="34015681" y="19477636"/>
            <a:chExt cx="2560319" cy="1099561"/>
          </a:xfrm>
        </p:grpSpPr>
        <p:sp>
          <p:nvSpPr>
            <p:cNvPr id="418" name="Google Shape;418;p37"/>
            <p:cNvSpPr/>
            <p:nvPr/>
          </p:nvSpPr>
          <p:spPr>
            <a:xfrm>
              <a:off x="36420552" y="19687526"/>
              <a:ext cx="155448" cy="88967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419" name="Google Shape;419;p37" descr="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015681" y="19477636"/>
              <a:ext cx="2159583" cy="7437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0" name="Google Shape;420;p37"/>
          <p:cNvSpPr txBox="1">
            <a:spLocks noGrp="1"/>
          </p:cNvSpPr>
          <p:nvPr>
            <p:ph type="subTitle" idx="1"/>
          </p:nvPr>
        </p:nvSpPr>
        <p:spPr>
          <a:xfrm>
            <a:off x="20250900" y="6124325"/>
            <a:ext cx="15069900" cy="145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37"/>
          <p:cNvSpPr txBox="1">
            <a:spLocks noGrp="1"/>
          </p:cNvSpPr>
          <p:nvPr>
            <p:ph type="subTitle" idx="2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emo - Image Layout">
  <p:cSld name="1_Demo - Image Layout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36576000" cy="2057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38"/>
          <p:cNvSpPr>
            <a:spLocks noGrp="1"/>
          </p:cNvSpPr>
          <p:nvPr>
            <p:ph type="pic" idx="2"/>
          </p:nvPr>
        </p:nvSpPr>
        <p:spPr>
          <a:xfrm>
            <a:off x="0" y="0"/>
            <a:ext cx="36576000" cy="2057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mo - Insert Video Layout">
  <p:cSld name="Demo - Insert Video Layout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9"/>
          <p:cNvSpPr/>
          <p:nvPr/>
        </p:nvSpPr>
        <p:spPr>
          <a:xfrm>
            <a:off x="0" y="0"/>
            <a:ext cx="36576000" cy="2057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36576001" cy="2057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0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127" y="2587248"/>
            <a:ext cx="8439773" cy="2906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">
  <p:cSld name="Title, Subtitle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1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432" name="Google Shape;432;p41"/>
          <p:cNvSpPr txBox="1">
            <a:spLocks noGrp="1"/>
          </p:cNvSpPr>
          <p:nvPr>
            <p:ph type="subTitle" idx="1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Left NO SUBTITLE - Image Right">
  <p:cSld name="Text Left NO SUBTITLE - Image Righ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/>
        </p:nvSpPr>
        <p:spPr>
          <a:xfrm>
            <a:off x="32964120" y="18928080"/>
            <a:ext cx="3611880" cy="16459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2596896" y="1371176"/>
            <a:ext cx="14639400" cy="3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60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2596896" y="6988192"/>
            <a:ext cx="14639544" cy="1134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8000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44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40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36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32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28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0" y="19504414"/>
            <a:ext cx="2330569" cy="1082936"/>
            <a:chOff x="0" y="19504414"/>
            <a:chExt cx="2330569" cy="1082936"/>
          </a:xfrm>
        </p:grpSpPr>
        <p:sp>
          <p:nvSpPr>
            <p:cNvPr id="34" name="Google Shape;34;p5"/>
            <p:cNvSpPr/>
            <p:nvPr/>
          </p:nvSpPr>
          <p:spPr>
            <a:xfrm>
              <a:off x="0" y="19697679"/>
              <a:ext cx="155448" cy="88967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35" name="Google Shape;35;p5" descr="A picture containing shape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27131" y="19504414"/>
              <a:ext cx="2003438" cy="69023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6" name="Google Shape;36;p5"/>
          <p:cNvCxnSpPr/>
          <p:nvPr/>
        </p:nvCxnSpPr>
        <p:spPr>
          <a:xfrm>
            <a:off x="0" y="5693228"/>
            <a:ext cx="17236440" cy="0"/>
          </a:xfrm>
          <a:prstGeom prst="straightConnector1">
            <a:avLst/>
          </a:prstGeom>
          <a:noFill/>
          <a:ln w="317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" name="Google Shape;37;p5"/>
          <p:cNvSpPr>
            <a:spLocks noGrp="1"/>
          </p:cNvSpPr>
          <p:nvPr>
            <p:ph type="pic" idx="2"/>
          </p:nvPr>
        </p:nvSpPr>
        <p:spPr>
          <a:xfrm>
            <a:off x="20162837" y="0"/>
            <a:ext cx="16413163" cy="20574000"/>
          </a:xfrm>
          <a:prstGeom prst="rect">
            <a:avLst/>
          </a:prstGeom>
          <a:solidFill>
            <a:srgbClr val="F2F2F2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Bullets 1">
  <p:cSld name="Title, Subtitle, Bullets_1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2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435" name="Google Shape;435;p42"/>
          <p:cNvSpPr txBox="1">
            <a:spLocks noGrp="1"/>
          </p:cNvSpPr>
          <p:nvPr>
            <p:ph type="body" idx="1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 i="0" u="none" strike="noStrike" cap="non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4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4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4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4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436" name="Google Shape;436;p42"/>
          <p:cNvSpPr txBox="1">
            <a:spLocks noGrp="1"/>
          </p:cNvSpPr>
          <p:nvPr>
            <p:ph type="body" idx="2"/>
          </p:nvPr>
        </p:nvSpPr>
        <p:spPr>
          <a:xfrm>
            <a:off x="2514600" y="4846320"/>
            <a:ext cx="31546800" cy="136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8000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44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40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36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32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28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ULLET_ICON_Title, Subtitle, and Content">
  <p:cSld name="1_BULLET_ICON_Title, Subtitle, and Content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3"/>
          <p:cNvSpPr txBox="1">
            <a:spLocks noGrp="1"/>
          </p:cNvSpPr>
          <p:nvPr>
            <p:ph type="title"/>
          </p:nvPr>
        </p:nvSpPr>
        <p:spPr>
          <a:xfrm>
            <a:off x="1661160" y="1737363"/>
            <a:ext cx="33254400" cy="19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137100" rIns="274300" bIns="1371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Trebuchet MS"/>
              <a:buNone/>
              <a:defRPr sz="9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43"/>
          <p:cNvSpPr txBox="1">
            <a:spLocks noGrp="1"/>
          </p:cNvSpPr>
          <p:nvPr>
            <p:ph type="body" idx="1"/>
          </p:nvPr>
        </p:nvSpPr>
        <p:spPr>
          <a:xfrm>
            <a:off x="1722501" y="7010118"/>
            <a:ext cx="33162000" cy="12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137100" rIns="274300" bIns="137100" anchor="t" anchorCtr="0">
            <a:noAutofit/>
          </a:bodyPr>
          <a:lstStyle>
            <a:lvl1pPr marL="457200" marR="0" lvl="0" indent="-4572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Char char="•"/>
              <a:defRPr sz="48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Char char="•"/>
              <a:defRPr sz="40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584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5600"/>
              <a:buFont typeface="Noto Sans Symbols"/>
              <a:buChar char="▪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84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84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84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84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0" name="Google Shape;440;p43"/>
          <p:cNvSpPr txBox="1">
            <a:spLocks noGrp="1"/>
          </p:cNvSpPr>
          <p:nvPr>
            <p:ph type="body" idx="2"/>
          </p:nvPr>
        </p:nvSpPr>
        <p:spPr>
          <a:xfrm>
            <a:off x="1661160" y="3627123"/>
            <a:ext cx="332544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137100" rIns="274300" bIns="137100" anchor="t" anchorCtr="0">
            <a:no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200"/>
              <a:buFont typeface="Arial"/>
              <a:buNone/>
              <a:defRPr sz="92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200"/>
              <a:buFont typeface="Arial"/>
              <a:buNone/>
              <a:defRPr sz="92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200"/>
              <a:buFont typeface="Arial"/>
              <a:buNone/>
              <a:defRPr sz="92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200"/>
              <a:buFont typeface="Arial"/>
              <a:buNone/>
              <a:defRPr sz="92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584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84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84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84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, Subtitle, and Content">
  <p:cSld name="1_Title, Subtitle, and Content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4"/>
          <p:cNvSpPr txBox="1">
            <a:spLocks noGrp="1"/>
          </p:cNvSpPr>
          <p:nvPr>
            <p:ph type="title"/>
          </p:nvPr>
        </p:nvSpPr>
        <p:spPr>
          <a:xfrm>
            <a:off x="1661160" y="1737362"/>
            <a:ext cx="33254400" cy="19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900" tIns="91400" rIns="182900" bIns="914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44"/>
          <p:cNvSpPr txBox="1">
            <a:spLocks noGrp="1"/>
          </p:cNvSpPr>
          <p:nvPr>
            <p:ph type="body" idx="1"/>
          </p:nvPr>
        </p:nvSpPr>
        <p:spPr>
          <a:xfrm>
            <a:off x="1722500" y="7010118"/>
            <a:ext cx="33162000" cy="12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900" tIns="91400" rIns="182900" bIns="914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rebuchet MS"/>
              <a:buNone/>
              <a:defRPr sz="48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  <a:defRPr sz="4000">
                <a:solidFill>
                  <a:schemeClr val="accent4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rebuchet MS"/>
              <a:buNone/>
              <a:defRPr sz="3600">
                <a:solidFill>
                  <a:schemeClr val="accent4"/>
                </a:solidFill>
              </a:defRPr>
            </a:lvl3pPr>
            <a:lvl4pPr marL="1828800" lvl="3" indent="-609600" algn="l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oto Sans Symbols"/>
              <a:buChar char="▪"/>
              <a:defRPr sz="6000">
                <a:solidFill>
                  <a:schemeClr val="lt1"/>
                </a:solidFill>
              </a:defRPr>
            </a:lvl4pPr>
            <a:lvl5pPr marL="2286000" lvl="4" indent="-6604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800"/>
              <a:buFont typeface="Noto Sans Symbols"/>
              <a:buChar char="▪"/>
              <a:defRPr sz="5600">
                <a:solidFill>
                  <a:schemeClr val="lt1"/>
                </a:solidFill>
              </a:defRPr>
            </a:lvl5pPr>
            <a:lvl6pPr marL="2743200" lvl="5" indent="-45720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600"/>
              <a:buChar char="■"/>
              <a:defRPr sz="5600"/>
            </a:lvl6pPr>
            <a:lvl7pPr marL="3200400" lvl="6" indent="-45720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600"/>
              <a:buChar char="●"/>
              <a:defRPr sz="5600"/>
            </a:lvl7pPr>
            <a:lvl8pPr marL="3657600" lvl="7" indent="-45720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600"/>
              <a:buChar char="○"/>
              <a:defRPr sz="5600"/>
            </a:lvl8pPr>
            <a:lvl9pPr marL="4114800" lvl="8" indent="-45720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600"/>
              <a:buChar char="■"/>
              <a:defRPr sz="5600"/>
            </a:lvl9pPr>
          </a:lstStyle>
          <a:p>
            <a:endParaRPr/>
          </a:p>
        </p:txBody>
      </p:sp>
      <p:sp>
        <p:nvSpPr>
          <p:cNvPr id="444" name="Google Shape;444;p44"/>
          <p:cNvSpPr txBox="1">
            <a:spLocks noGrp="1"/>
          </p:cNvSpPr>
          <p:nvPr>
            <p:ph type="body" idx="2"/>
          </p:nvPr>
        </p:nvSpPr>
        <p:spPr>
          <a:xfrm>
            <a:off x="1661160" y="3627122"/>
            <a:ext cx="332544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900" tIns="91400" rIns="182900" bIns="914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SzPts val="6000"/>
              <a:buFont typeface="Trebuchet MS"/>
              <a:buNone/>
              <a:defRPr sz="6000" b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ctr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SzPts val="9200"/>
              <a:buFont typeface="Trebuchet MS"/>
              <a:buNone/>
              <a:defRPr sz="92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228600" algn="ctr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SzPts val="9200"/>
              <a:buFont typeface="Trebuchet MS"/>
              <a:buNone/>
              <a:defRPr sz="92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228600" algn="ctr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9200"/>
              <a:buFont typeface="Trebuchet MS"/>
              <a:buNone/>
              <a:defRPr sz="92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228600" algn="ctr">
              <a:spcBef>
                <a:spcPts val="2000"/>
              </a:spcBef>
              <a:spcAft>
                <a:spcPts val="0"/>
              </a:spcAft>
              <a:buClr>
                <a:schemeClr val="lt2"/>
              </a:buClr>
              <a:buSzPts val="9200"/>
              <a:buFont typeface="Trebuchet MS"/>
              <a:buNone/>
              <a:defRPr sz="92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45720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600"/>
              <a:buChar char="■"/>
              <a:defRPr sz="5600"/>
            </a:lvl6pPr>
            <a:lvl7pPr marL="3200400" lvl="6" indent="-45720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600"/>
              <a:buChar char="●"/>
              <a:defRPr sz="5600"/>
            </a:lvl7pPr>
            <a:lvl8pPr marL="3657600" lvl="7" indent="-45720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600"/>
              <a:buChar char="○"/>
              <a:defRPr sz="5600"/>
            </a:lvl8pPr>
            <a:lvl9pPr marL="4114800" lvl="8" indent="-45720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600"/>
              <a:buChar char="■"/>
              <a:defRPr sz="5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">
  <p:cSld name="Transition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46"/>
          <p:cNvPicPr preferRelativeResize="0"/>
          <p:nvPr/>
        </p:nvPicPr>
        <p:blipFill rotWithShape="1">
          <a:blip r:embed="rId2">
            <a:alphaModFix/>
          </a:blip>
          <a:srcRect l="8423" t="2856" r="30533" b="36100"/>
          <a:stretch/>
        </p:blipFill>
        <p:spPr>
          <a:xfrm>
            <a:off x="1" y="1"/>
            <a:ext cx="36576000" cy="2057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46"/>
          <p:cNvSpPr/>
          <p:nvPr/>
        </p:nvSpPr>
        <p:spPr>
          <a:xfrm>
            <a:off x="-1" y="0"/>
            <a:ext cx="567000" cy="749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53" name="Google Shape;453;p46"/>
          <p:cNvSpPr txBox="1">
            <a:spLocks noGrp="1"/>
          </p:cNvSpPr>
          <p:nvPr>
            <p:ph type="title"/>
          </p:nvPr>
        </p:nvSpPr>
        <p:spPr>
          <a:xfrm>
            <a:off x="1472184" y="1789176"/>
            <a:ext cx="18480000" cy="5943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None/>
              <a:defRPr sz="9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nt Testing Layout">
  <p:cSld name="Font Testing Layout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7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47"/>
          <p:cNvSpPr txBox="1">
            <a:spLocks noGrp="1"/>
          </p:cNvSpPr>
          <p:nvPr>
            <p:ph type="body" idx="1"/>
          </p:nvPr>
        </p:nvSpPr>
        <p:spPr>
          <a:xfrm>
            <a:off x="2514600" y="4846320"/>
            <a:ext cx="31546800" cy="136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800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44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482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40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36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4318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32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4064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28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457" name="Google Shape;457;p47"/>
          <p:cNvSpPr/>
          <p:nvPr/>
        </p:nvSpPr>
        <p:spPr>
          <a:xfrm>
            <a:off x="15000920" y="10556523"/>
            <a:ext cx="11020200" cy="7492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8" name="Google Shape;458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87422" y="10556523"/>
            <a:ext cx="11022522" cy="786452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47"/>
          <p:cNvSpPr txBox="1">
            <a:spLocks noGrp="1"/>
          </p:cNvSpPr>
          <p:nvPr>
            <p:ph type="body" idx="2"/>
          </p:nvPr>
        </p:nvSpPr>
        <p:spPr>
          <a:xfrm>
            <a:off x="15951796" y="11141440"/>
            <a:ext cx="9273000" cy="25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NVIDIA Sans"/>
              <a:buNone/>
              <a:defRPr sz="96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NVIDIA Sans"/>
              <a:buNone/>
              <a:defRPr sz="96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NVIDIA Sans"/>
              <a:buNone/>
              <a:defRPr sz="96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NVIDIA Sans"/>
              <a:buNone/>
              <a:defRPr sz="96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NVIDIA Sans"/>
              <a:buNone/>
              <a:defRPr sz="96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460" name="Google Shape;460;p47"/>
          <p:cNvSpPr txBox="1">
            <a:spLocks noGrp="1"/>
          </p:cNvSpPr>
          <p:nvPr>
            <p:ph type="body" idx="3"/>
          </p:nvPr>
        </p:nvSpPr>
        <p:spPr>
          <a:xfrm>
            <a:off x="15951796" y="13730012"/>
            <a:ext cx="9273000" cy="25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NVIDIA Sans"/>
              <a:buNone/>
              <a:defRPr sz="96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NVIDIA Sans"/>
              <a:buNone/>
              <a:defRPr sz="96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NVIDIA Sans"/>
              <a:buNone/>
              <a:defRPr sz="96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NVIDIA Sans"/>
              <a:buNone/>
              <a:defRPr sz="96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NVIDIA Sans"/>
              <a:buNone/>
              <a:defRPr sz="96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461" name="Google Shape;461;p47"/>
          <p:cNvSpPr txBox="1">
            <a:spLocks noGrp="1"/>
          </p:cNvSpPr>
          <p:nvPr>
            <p:ph type="subTitle" idx="4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Bullets">
  <p:cSld name="Title, Subtitle, Bullets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8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464" name="Google Shape;464;p48"/>
          <p:cNvSpPr txBox="1">
            <a:spLocks noGrp="1"/>
          </p:cNvSpPr>
          <p:nvPr>
            <p:ph type="body" idx="1"/>
          </p:nvPr>
        </p:nvSpPr>
        <p:spPr>
          <a:xfrm>
            <a:off x="2514600" y="4846320"/>
            <a:ext cx="31546800" cy="136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800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44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482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40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36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4318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32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4064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28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465" name="Google Shape;465;p48"/>
          <p:cNvSpPr txBox="1">
            <a:spLocks noGrp="1"/>
          </p:cNvSpPr>
          <p:nvPr>
            <p:ph type="subTitle" idx="2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Left NO SUBTITLE - Image Right">
  <p:cSld name="Text Left NO SUBTITLE - Image Right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9"/>
          <p:cNvSpPr/>
          <p:nvPr/>
        </p:nvSpPr>
        <p:spPr>
          <a:xfrm>
            <a:off x="32964120" y="18928080"/>
            <a:ext cx="3612000" cy="164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68" name="Google Shape;468;p49"/>
          <p:cNvSpPr txBox="1">
            <a:spLocks noGrp="1"/>
          </p:cNvSpPr>
          <p:nvPr>
            <p:ph type="title"/>
          </p:nvPr>
        </p:nvSpPr>
        <p:spPr>
          <a:xfrm>
            <a:off x="2596896" y="1371176"/>
            <a:ext cx="14639400" cy="3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60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469" name="Google Shape;469;p49"/>
          <p:cNvSpPr txBox="1">
            <a:spLocks noGrp="1"/>
          </p:cNvSpPr>
          <p:nvPr>
            <p:ph type="body" idx="1"/>
          </p:nvPr>
        </p:nvSpPr>
        <p:spPr>
          <a:xfrm>
            <a:off x="2596896" y="6988192"/>
            <a:ext cx="14639400" cy="113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800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44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482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40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36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4318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32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4064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28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grpSp>
        <p:nvGrpSpPr>
          <p:cNvPr id="470" name="Google Shape;470;p49"/>
          <p:cNvGrpSpPr/>
          <p:nvPr/>
        </p:nvGrpSpPr>
        <p:grpSpPr>
          <a:xfrm>
            <a:off x="0" y="19504414"/>
            <a:ext cx="2330569" cy="1083065"/>
            <a:chOff x="0" y="19504414"/>
            <a:chExt cx="2330569" cy="1083065"/>
          </a:xfrm>
        </p:grpSpPr>
        <p:sp>
          <p:nvSpPr>
            <p:cNvPr id="471" name="Google Shape;471;p49"/>
            <p:cNvSpPr/>
            <p:nvPr/>
          </p:nvSpPr>
          <p:spPr>
            <a:xfrm>
              <a:off x="0" y="19697679"/>
              <a:ext cx="155400" cy="889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472" name="Google Shape;472;p49" descr="A picture containing shape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27131" y="19504414"/>
              <a:ext cx="2003438" cy="690237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73" name="Google Shape;473;p49"/>
          <p:cNvCxnSpPr/>
          <p:nvPr/>
        </p:nvCxnSpPr>
        <p:spPr>
          <a:xfrm>
            <a:off x="0" y="5693228"/>
            <a:ext cx="17236500" cy="0"/>
          </a:xfrm>
          <a:prstGeom prst="straightConnector1">
            <a:avLst/>
          </a:prstGeom>
          <a:noFill/>
          <a:ln w="317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4" name="Google Shape;474;p49"/>
          <p:cNvSpPr>
            <a:spLocks noGrp="1"/>
          </p:cNvSpPr>
          <p:nvPr>
            <p:ph type="pic" idx="2"/>
          </p:nvPr>
        </p:nvSpPr>
        <p:spPr>
          <a:xfrm>
            <a:off x="20162837" y="0"/>
            <a:ext cx="16413300" cy="20574000"/>
          </a:xfrm>
          <a:prstGeom prst="rect">
            <a:avLst/>
          </a:prstGeom>
          <a:solidFill>
            <a:srgbClr val="F2F2F2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Right - Text Left">
  <p:cSld name="Image Right - Text Left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0"/>
          <p:cNvSpPr/>
          <p:nvPr/>
        </p:nvSpPr>
        <p:spPr>
          <a:xfrm>
            <a:off x="32964120" y="18928080"/>
            <a:ext cx="3612000" cy="164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7" name="Google Shape;477;p50"/>
          <p:cNvSpPr>
            <a:spLocks noGrp="1"/>
          </p:cNvSpPr>
          <p:nvPr>
            <p:ph type="pic" idx="2"/>
          </p:nvPr>
        </p:nvSpPr>
        <p:spPr>
          <a:xfrm>
            <a:off x="20162837" y="0"/>
            <a:ext cx="16413300" cy="20574000"/>
          </a:xfrm>
          <a:prstGeom prst="rect">
            <a:avLst/>
          </a:prstGeom>
          <a:solidFill>
            <a:srgbClr val="F2F2F2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" name="Google Shape;478;p50"/>
          <p:cNvSpPr txBox="1">
            <a:spLocks noGrp="1"/>
          </p:cNvSpPr>
          <p:nvPr>
            <p:ph type="title"/>
          </p:nvPr>
        </p:nvSpPr>
        <p:spPr>
          <a:xfrm>
            <a:off x="2596896" y="454465"/>
            <a:ext cx="14639400" cy="3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60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479" name="Google Shape;479;p50"/>
          <p:cNvSpPr txBox="1">
            <a:spLocks noGrp="1"/>
          </p:cNvSpPr>
          <p:nvPr>
            <p:ph type="body" idx="1"/>
          </p:nvPr>
        </p:nvSpPr>
        <p:spPr>
          <a:xfrm>
            <a:off x="2596896" y="6988192"/>
            <a:ext cx="14639400" cy="113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800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44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482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40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36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4318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32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4064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28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grpSp>
        <p:nvGrpSpPr>
          <p:cNvPr id="480" name="Google Shape;480;p50"/>
          <p:cNvGrpSpPr/>
          <p:nvPr/>
        </p:nvGrpSpPr>
        <p:grpSpPr>
          <a:xfrm>
            <a:off x="0" y="19504414"/>
            <a:ext cx="2330569" cy="1083065"/>
            <a:chOff x="0" y="19504414"/>
            <a:chExt cx="2330569" cy="1083065"/>
          </a:xfrm>
        </p:grpSpPr>
        <p:sp>
          <p:nvSpPr>
            <p:cNvPr id="481" name="Google Shape;481;p50"/>
            <p:cNvSpPr/>
            <p:nvPr/>
          </p:nvSpPr>
          <p:spPr>
            <a:xfrm>
              <a:off x="0" y="19697679"/>
              <a:ext cx="155400" cy="889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482" name="Google Shape;482;p50" descr="A picture containing shape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27131" y="19504414"/>
              <a:ext cx="2003438" cy="690237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83" name="Google Shape;483;p50"/>
          <p:cNvCxnSpPr/>
          <p:nvPr/>
        </p:nvCxnSpPr>
        <p:spPr>
          <a:xfrm>
            <a:off x="0" y="5693228"/>
            <a:ext cx="17236500" cy="0"/>
          </a:xfrm>
          <a:prstGeom prst="straightConnector1">
            <a:avLst/>
          </a:prstGeom>
          <a:noFill/>
          <a:ln w="317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4" name="Google Shape;484;p50"/>
          <p:cNvSpPr txBox="1">
            <a:spLocks noGrp="1"/>
          </p:cNvSpPr>
          <p:nvPr>
            <p:ph type="subTitle" idx="3"/>
          </p:nvPr>
        </p:nvSpPr>
        <p:spPr>
          <a:xfrm>
            <a:off x="2596896" y="3883152"/>
            <a:ext cx="146394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36576000" cy="2057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51"/>
          <p:cNvSpPr/>
          <p:nvPr/>
        </p:nvSpPr>
        <p:spPr>
          <a:xfrm rot="10800000" flipH="1">
            <a:off x="0" y="-1"/>
            <a:ext cx="36576000" cy="75819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69803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51"/>
          <p:cNvSpPr/>
          <p:nvPr/>
        </p:nvSpPr>
        <p:spPr>
          <a:xfrm>
            <a:off x="0" y="10287000"/>
            <a:ext cx="36576000" cy="10287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57647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51"/>
          <p:cNvSpPr txBox="1">
            <a:spLocks noGrp="1"/>
          </p:cNvSpPr>
          <p:nvPr>
            <p:ph type="ctrTitle"/>
          </p:nvPr>
        </p:nvSpPr>
        <p:spPr>
          <a:xfrm>
            <a:off x="1513012" y="13704917"/>
            <a:ext cx="27432000" cy="49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None/>
              <a:defRPr sz="8800" cap="none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490" name="Google Shape;490;p51"/>
          <p:cNvSpPr txBox="1">
            <a:spLocks noGrp="1"/>
          </p:cNvSpPr>
          <p:nvPr>
            <p:ph type="subTitle" idx="1"/>
          </p:nvPr>
        </p:nvSpPr>
        <p:spPr>
          <a:xfrm>
            <a:off x="1513012" y="18663067"/>
            <a:ext cx="27432000" cy="17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4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R="0" lvl="1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VIDIA Sans"/>
              <a:buNone/>
              <a:defRPr sz="60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R="0" lvl="2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None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R="0" lvl="3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VIDIA Sans"/>
              <a:buNone/>
              <a:defRPr sz="48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R="0" lvl="4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VIDIA Sans"/>
              <a:buNone/>
              <a:defRPr sz="48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R="0" lvl="5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VIDIA Sans"/>
              <a:buNone/>
              <a:defRPr sz="48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R="0" lvl="6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VIDIA Sans"/>
              <a:buNone/>
              <a:defRPr sz="48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R="0" lvl="7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VIDIA Sans"/>
              <a:buNone/>
              <a:defRPr sz="48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R="0" lvl="8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VIDIA Sans"/>
              <a:buNone/>
              <a:defRPr sz="48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pic>
        <p:nvPicPr>
          <p:cNvPr id="491" name="Google Shape;491;p51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127" y="2587248"/>
            <a:ext cx="8439772" cy="2906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IDENTIAL">
  <p:cSld name="CONFIDENTIAL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2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 b="1"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 b="1"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 b="1"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 b="1"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 b="1"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 b="1"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 b="1"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 b="1"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494" name="Google Shape;494;p52"/>
          <p:cNvSpPr txBox="1">
            <a:spLocks noGrp="1"/>
          </p:cNvSpPr>
          <p:nvPr>
            <p:ph type="body" idx="1"/>
          </p:nvPr>
        </p:nvSpPr>
        <p:spPr>
          <a:xfrm>
            <a:off x="2514600" y="4846320"/>
            <a:ext cx="31546800" cy="136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800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44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482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40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36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4318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32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4064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28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495" name="Google Shape;495;p52"/>
          <p:cNvSpPr txBox="1"/>
          <p:nvPr/>
        </p:nvSpPr>
        <p:spPr>
          <a:xfrm>
            <a:off x="708485" y="19635786"/>
            <a:ext cx="7315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rPr>
              <a:t>NVIDIACONFIDENTIAL.DONOTDISTRIBUTE.</a:t>
            </a:r>
            <a:endParaRPr>
              <a:latin typeface="NVIDIA Sans Medium"/>
              <a:ea typeface="NVIDIA Sans Medium"/>
              <a:cs typeface="NVIDIA Sans Medium"/>
              <a:sym typeface="NVIDIA Sans Medium"/>
            </a:endParaRPr>
          </a:p>
        </p:txBody>
      </p:sp>
      <p:sp>
        <p:nvSpPr>
          <p:cNvPr id="496" name="Google Shape;496;p52"/>
          <p:cNvSpPr txBox="1">
            <a:spLocks noGrp="1"/>
          </p:cNvSpPr>
          <p:nvPr>
            <p:ph type="subTitle" idx="2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Right - Text Left">
  <p:cSld name="Image Right - Text Lef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/>
          <p:nvPr/>
        </p:nvSpPr>
        <p:spPr>
          <a:xfrm>
            <a:off x="32964120" y="18928080"/>
            <a:ext cx="3611880" cy="16459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0" name="Google Shape;40;p6"/>
          <p:cNvSpPr>
            <a:spLocks noGrp="1"/>
          </p:cNvSpPr>
          <p:nvPr>
            <p:ph type="pic" idx="2"/>
          </p:nvPr>
        </p:nvSpPr>
        <p:spPr>
          <a:xfrm>
            <a:off x="20162837" y="0"/>
            <a:ext cx="16413163" cy="20574000"/>
          </a:xfrm>
          <a:prstGeom prst="rect">
            <a:avLst/>
          </a:prstGeom>
          <a:solidFill>
            <a:srgbClr val="F2F2F2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2596896" y="454465"/>
            <a:ext cx="14639400" cy="3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60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2596896" y="6988192"/>
            <a:ext cx="14639544" cy="1134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8000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44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40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36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32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28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grpSp>
        <p:nvGrpSpPr>
          <p:cNvPr id="43" name="Google Shape;43;p6"/>
          <p:cNvGrpSpPr/>
          <p:nvPr/>
        </p:nvGrpSpPr>
        <p:grpSpPr>
          <a:xfrm>
            <a:off x="0" y="19504414"/>
            <a:ext cx="2330569" cy="1082936"/>
            <a:chOff x="0" y="19504414"/>
            <a:chExt cx="2330569" cy="1082936"/>
          </a:xfrm>
        </p:grpSpPr>
        <p:sp>
          <p:nvSpPr>
            <p:cNvPr id="44" name="Google Shape;44;p6"/>
            <p:cNvSpPr/>
            <p:nvPr/>
          </p:nvSpPr>
          <p:spPr>
            <a:xfrm>
              <a:off x="0" y="19697679"/>
              <a:ext cx="155448" cy="88967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45" name="Google Shape;45;p6" descr="A picture containing shape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27131" y="19504414"/>
              <a:ext cx="2003438" cy="69023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6" name="Google Shape;46;p6"/>
          <p:cNvCxnSpPr/>
          <p:nvPr/>
        </p:nvCxnSpPr>
        <p:spPr>
          <a:xfrm>
            <a:off x="0" y="5693228"/>
            <a:ext cx="17236440" cy="0"/>
          </a:xfrm>
          <a:prstGeom prst="straightConnector1">
            <a:avLst/>
          </a:prstGeom>
          <a:noFill/>
          <a:ln w="317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" name="Google Shape;47;p6"/>
          <p:cNvSpPr txBox="1">
            <a:spLocks noGrp="1"/>
          </p:cNvSpPr>
          <p:nvPr>
            <p:ph type="subTitle" idx="3"/>
          </p:nvPr>
        </p:nvSpPr>
        <p:spPr>
          <a:xfrm>
            <a:off x="2596896" y="3883152"/>
            <a:ext cx="146394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>
  <p:cSld name="Two Column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3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499" name="Google Shape;499;p53"/>
          <p:cNvSpPr txBox="1">
            <a:spLocks noGrp="1"/>
          </p:cNvSpPr>
          <p:nvPr>
            <p:ph type="body" idx="1"/>
          </p:nvPr>
        </p:nvSpPr>
        <p:spPr>
          <a:xfrm>
            <a:off x="2514600" y="4846320"/>
            <a:ext cx="15215700" cy="136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800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44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482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40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36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4318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32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4064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28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00" name="Google Shape;500;p53"/>
          <p:cNvSpPr txBox="1">
            <a:spLocks noGrp="1"/>
          </p:cNvSpPr>
          <p:nvPr>
            <p:ph type="body" idx="2"/>
          </p:nvPr>
        </p:nvSpPr>
        <p:spPr>
          <a:xfrm>
            <a:off x="18845785" y="4846320"/>
            <a:ext cx="15215700" cy="136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800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44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482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40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36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4318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32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4064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28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01" name="Google Shape;501;p53"/>
          <p:cNvSpPr txBox="1">
            <a:spLocks noGrp="1"/>
          </p:cNvSpPr>
          <p:nvPr>
            <p:ph type="subTitle" idx="3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IDENTIAL_Two Column">
  <p:cSld name="CONFIDENTIAL_Two Column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4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04" name="Google Shape;504;p54"/>
          <p:cNvSpPr txBox="1">
            <a:spLocks noGrp="1"/>
          </p:cNvSpPr>
          <p:nvPr>
            <p:ph type="body" idx="1"/>
          </p:nvPr>
        </p:nvSpPr>
        <p:spPr>
          <a:xfrm>
            <a:off x="2514600" y="4846320"/>
            <a:ext cx="15215700" cy="136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800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44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482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40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36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4318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32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4064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28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05" name="Google Shape;505;p54"/>
          <p:cNvSpPr txBox="1">
            <a:spLocks noGrp="1"/>
          </p:cNvSpPr>
          <p:nvPr>
            <p:ph type="body" idx="2"/>
          </p:nvPr>
        </p:nvSpPr>
        <p:spPr>
          <a:xfrm>
            <a:off x="18845785" y="4846320"/>
            <a:ext cx="15215700" cy="136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800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44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482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40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36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4318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32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4064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28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06" name="Google Shape;506;p54"/>
          <p:cNvSpPr txBox="1"/>
          <p:nvPr/>
        </p:nvSpPr>
        <p:spPr>
          <a:xfrm>
            <a:off x="708485" y="19635786"/>
            <a:ext cx="7315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rPr>
              <a:t>NVIDIACONFIDENTIAL.DONOTDISTRIBUTE.</a:t>
            </a:r>
            <a:endParaRPr>
              <a:latin typeface="NVIDIA Sans Medium"/>
              <a:ea typeface="NVIDIA Sans Medium"/>
              <a:cs typeface="NVIDIA Sans Medium"/>
              <a:sym typeface="NVIDIA Sans Medium"/>
            </a:endParaRPr>
          </a:p>
        </p:txBody>
      </p:sp>
      <p:sp>
        <p:nvSpPr>
          <p:cNvPr id="507" name="Google Shape;507;p54"/>
          <p:cNvSpPr txBox="1">
            <a:spLocks noGrp="1"/>
          </p:cNvSpPr>
          <p:nvPr>
            <p:ph type="subTitle" idx="3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DING_Title, Subtitle, Bullets">
  <p:cSld name="CODING_Title, Subtitle, Bullets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5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Roboto Mono"/>
              <a:buNone/>
              <a:defRPr sz="7200" b="1" cap="none">
                <a:latin typeface="Roboto Mono"/>
                <a:ea typeface="Roboto Mono"/>
                <a:cs typeface="Roboto Mono"/>
                <a:sym typeface="Roboto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55"/>
          <p:cNvSpPr txBox="1">
            <a:spLocks noGrp="1"/>
          </p:cNvSpPr>
          <p:nvPr>
            <p:ph type="body" idx="1"/>
          </p:nvPr>
        </p:nvSpPr>
        <p:spPr>
          <a:xfrm>
            <a:off x="2514600" y="4873752"/>
            <a:ext cx="31546800" cy="136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800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marR="0" lvl="1" indent="-482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marR="0" lvl="2" indent="-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marR="0" lvl="3" indent="-4318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marR="0" lvl="4" indent="-4064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marR="0" lvl="5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1" name="Google Shape;511;p55"/>
          <p:cNvSpPr txBox="1">
            <a:spLocks noGrp="1"/>
          </p:cNvSpPr>
          <p:nvPr>
            <p:ph type="subTitle" idx="2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Roboto Mono"/>
              <a:buNone/>
              <a:defRPr sz="48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IDENTIAL_Coding">
  <p:cSld name="CONFIDENTIAL_Coding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6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Roboto Mono"/>
              <a:buNone/>
              <a:defRPr sz="7200" b="1" cap="none">
                <a:latin typeface="Roboto Mono"/>
                <a:ea typeface="Roboto Mono"/>
                <a:cs typeface="Roboto Mono"/>
                <a:sym typeface="Roboto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56"/>
          <p:cNvSpPr txBox="1">
            <a:spLocks noGrp="1"/>
          </p:cNvSpPr>
          <p:nvPr>
            <p:ph type="body" idx="1"/>
          </p:nvPr>
        </p:nvSpPr>
        <p:spPr>
          <a:xfrm>
            <a:off x="2514600" y="4873752"/>
            <a:ext cx="31546800" cy="136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800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marR="0" lvl="1" indent="-482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marR="0" lvl="2" indent="-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marR="0" lvl="3" indent="-4318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marR="0" lvl="4" indent="-4064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marR="0" lvl="5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5" name="Google Shape;515;p56"/>
          <p:cNvSpPr txBox="1"/>
          <p:nvPr/>
        </p:nvSpPr>
        <p:spPr>
          <a:xfrm>
            <a:off x="708485" y="19635786"/>
            <a:ext cx="7315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rPr>
              <a:t>NVIDIACONFIDENTIAL.DONOTDISTRIBUTE.</a:t>
            </a:r>
            <a:endParaRPr>
              <a:latin typeface="NVIDIA Sans Medium"/>
              <a:ea typeface="NVIDIA Sans Medium"/>
              <a:cs typeface="NVIDIA Sans Medium"/>
              <a:sym typeface="NVIDIA Sans Medium"/>
            </a:endParaRPr>
          </a:p>
        </p:txBody>
      </p:sp>
      <p:sp>
        <p:nvSpPr>
          <p:cNvPr id="516" name="Google Shape;516;p56"/>
          <p:cNvSpPr txBox="1">
            <a:spLocks noGrp="1"/>
          </p:cNvSpPr>
          <p:nvPr>
            <p:ph type="subTitle" idx="2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Roboto Mono"/>
              <a:buNone/>
              <a:defRPr sz="48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57"/>
          <p:cNvSpPr/>
          <p:nvPr/>
        </p:nvSpPr>
        <p:spPr>
          <a:xfrm>
            <a:off x="17204620" y="5394960"/>
            <a:ext cx="567000" cy="15179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19" name="Google Shape;519;p57"/>
          <p:cNvPicPr preferRelativeResize="0"/>
          <p:nvPr/>
        </p:nvPicPr>
        <p:blipFill rotWithShape="1">
          <a:blip r:embed="rId2">
            <a:alphaModFix/>
          </a:blip>
          <a:srcRect l="44350" t="9167" r="17270" b="9412"/>
          <a:stretch/>
        </p:blipFill>
        <p:spPr>
          <a:xfrm>
            <a:off x="0" y="0"/>
            <a:ext cx="17239128" cy="2057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- LONG Layout">
  <p:cSld name="Quote - LONG Layout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8"/>
          <p:cNvSpPr/>
          <p:nvPr/>
        </p:nvSpPr>
        <p:spPr>
          <a:xfrm>
            <a:off x="0" y="0"/>
            <a:ext cx="36576000" cy="2057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22" name="Google Shape;522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36576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58"/>
          <p:cNvPicPr preferRelativeResize="0"/>
          <p:nvPr/>
        </p:nvPicPr>
        <p:blipFill rotWithShape="1">
          <a:blip r:embed="rId2">
            <a:alphaModFix/>
          </a:blip>
          <a:srcRect b="50000"/>
          <a:stretch/>
        </p:blipFill>
        <p:spPr>
          <a:xfrm>
            <a:off x="0" y="17145000"/>
            <a:ext cx="36576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58"/>
          <p:cNvSpPr/>
          <p:nvPr/>
        </p:nvSpPr>
        <p:spPr>
          <a:xfrm rot="10800000" flipH="1">
            <a:off x="0" y="17144876"/>
            <a:ext cx="36576000" cy="21519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25" name="Google Shape;525;p58"/>
          <p:cNvSpPr/>
          <p:nvPr/>
        </p:nvSpPr>
        <p:spPr>
          <a:xfrm>
            <a:off x="0" y="4706222"/>
            <a:ext cx="36576000" cy="21519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26" name="Google Shape;526;p58"/>
          <p:cNvSpPr txBox="1"/>
          <p:nvPr/>
        </p:nvSpPr>
        <p:spPr>
          <a:xfrm rot="10800000">
            <a:off x="17582150" y="13475842"/>
            <a:ext cx="1468800" cy="45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cxnSp>
        <p:nvCxnSpPr>
          <p:cNvPr id="527" name="Google Shape;527;p58"/>
          <p:cNvCxnSpPr/>
          <p:nvPr/>
        </p:nvCxnSpPr>
        <p:spPr>
          <a:xfrm>
            <a:off x="6158753" y="16723659"/>
            <a:ext cx="11394900" cy="0"/>
          </a:xfrm>
          <a:prstGeom prst="straightConnector1">
            <a:avLst/>
          </a:prstGeom>
          <a:noFill/>
          <a:ln w="317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28" name="Google Shape;528;p58"/>
          <p:cNvCxnSpPr/>
          <p:nvPr/>
        </p:nvCxnSpPr>
        <p:spPr>
          <a:xfrm>
            <a:off x="19022336" y="16723659"/>
            <a:ext cx="11394900" cy="0"/>
          </a:xfrm>
          <a:prstGeom prst="straightConnector1">
            <a:avLst/>
          </a:prstGeom>
          <a:noFill/>
          <a:ln w="317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29" name="Google Shape;529;p58"/>
          <p:cNvGrpSpPr/>
          <p:nvPr/>
        </p:nvGrpSpPr>
        <p:grpSpPr>
          <a:xfrm>
            <a:off x="6158753" y="4996959"/>
            <a:ext cx="24258483" cy="4509900"/>
            <a:chOff x="6158753" y="6234204"/>
            <a:chExt cx="24258483" cy="4509900"/>
          </a:xfrm>
        </p:grpSpPr>
        <p:sp>
          <p:nvSpPr>
            <p:cNvPr id="530" name="Google Shape;530;p58"/>
            <p:cNvSpPr txBox="1"/>
            <p:nvPr/>
          </p:nvSpPr>
          <p:spPr>
            <a:xfrm>
              <a:off x="17553664" y="6234204"/>
              <a:ext cx="1468800" cy="450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“</a:t>
              </a:r>
              <a:endParaRPr/>
            </a:p>
          </p:txBody>
        </p:sp>
        <p:cxnSp>
          <p:nvCxnSpPr>
            <p:cNvPr id="531" name="Google Shape;531;p58"/>
            <p:cNvCxnSpPr/>
            <p:nvPr/>
          </p:nvCxnSpPr>
          <p:spPr>
            <a:xfrm>
              <a:off x="6158753" y="7454586"/>
              <a:ext cx="11394900" cy="0"/>
            </a:xfrm>
            <a:prstGeom prst="straightConnector1">
              <a:avLst/>
            </a:prstGeom>
            <a:noFill/>
            <a:ln w="317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32" name="Google Shape;532;p58"/>
            <p:cNvCxnSpPr/>
            <p:nvPr/>
          </p:nvCxnSpPr>
          <p:spPr>
            <a:xfrm>
              <a:off x="19022336" y="7454586"/>
              <a:ext cx="11394900" cy="0"/>
            </a:xfrm>
            <a:prstGeom prst="straightConnector1">
              <a:avLst/>
            </a:prstGeom>
            <a:noFill/>
            <a:ln w="317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533" name="Google Shape;533;p58"/>
          <p:cNvSpPr txBox="1">
            <a:spLocks noGrp="1"/>
          </p:cNvSpPr>
          <p:nvPr>
            <p:ph type="title"/>
          </p:nvPr>
        </p:nvSpPr>
        <p:spPr>
          <a:xfrm>
            <a:off x="6163056" y="6903720"/>
            <a:ext cx="24258900" cy="7306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VIDIA Sans Light"/>
              <a:buNone/>
              <a:defRPr sz="12000" b="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4" name="Google Shape;534;p58"/>
          <p:cNvSpPr txBox="1">
            <a:spLocks noGrp="1"/>
          </p:cNvSpPr>
          <p:nvPr>
            <p:ph type="title" idx="2"/>
          </p:nvPr>
        </p:nvSpPr>
        <p:spPr>
          <a:xfrm>
            <a:off x="6163056" y="14643395"/>
            <a:ext cx="24258900" cy="1042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 b="0" i="1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None/>
              <a:defRPr sz="4400" i="1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None/>
              <a:defRPr sz="4400" i="1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None/>
              <a:defRPr sz="4400" i="1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None/>
              <a:defRPr sz="4400" i="1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None/>
              <a:defRPr sz="4400" i="1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None/>
              <a:defRPr sz="4400" i="1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None/>
              <a:defRPr sz="4400" i="1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None/>
              <a:defRPr sz="4400" i="1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- SHORT Layout">
  <p:cSld name="Quote - SHORT Layout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9"/>
          <p:cNvSpPr/>
          <p:nvPr/>
        </p:nvSpPr>
        <p:spPr>
          <a:xfrm>
            <a:off x="0" y="0"/>
            <a:ext cx="36576000" cy="2057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37" name="Google Shape;537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36576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59"/>
          <p:cNvPicPr preferRelativeResize="0"/>
          <p:nvPr/>
        </p:nvPicPr>
        <p:blipFill rotWithShape="1">
          <a:blip r:embed="rId2">
            <a:alphaModFix/>
          </a:blip>
          <a:srcRect b="50000"/>
          <a:stretch/>
        </p:blipFill>
        <p:spPr>
          <a:xfrm>
            <a:off x="0" y="17145000"/>
            <a:ext cx="36576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59"/>
          <p:cNvSpPr/>
          <p:nvPr/>
        </p:nvSpPr>
        <p:spPr>
          <a:xfrm rot="10800000" flipH="1">
            <a:off x="0" y="17144876"/>
            <a:ext cx="36576000" cy="21519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40" name="Google Shape;540;p59"/>
          <p:cNvSpPr/>
          <p:nvPr/>
        </p:nvSpPr>
        <p:spPr>
          <a:xfrm>
            <a:off x="0" y="4706222"/>
            <a:ext cx="36576000" cy="21519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541" name="Google Shape;541;p59"/>
          <p:cNvGrpSpPr/>
          <p:nvPr/>
        </p:nvGrpSpPr>
        <p:grpSpPr>
          <a:xfrm>
            <a:off x="6158753" y="6264684"/>
            <a:ext cx="24258483" cy="10102852"/>
            <a:chOff x="6158753" y="6264684"/>
            <a:chExt cx="24258483" cy="10102852"/>
          </a:xfrm>
        </p:grpSpPr>
        <p:grpSp>
          <p:nvGrpSpPr>
            <p:cNvPr id="542" name="Google Shape;542;p59"/>
            <p:cNvGrpSpPr/>
            <p:nvPr/>
          </p:nvGrpSpPr>
          <p:grpSpPr>
            <a:xfrm>
              <a:off x="17553664" y="6264684"/>
              <a:ext cx="1497286" cy="10102852"/>
              <a:chOff x="17553664" y="5634063"/>
              <a:chExt cx="1497286" cy="10102852"/>
            </a:xfrm>
          </p:grpSpPr>
          <p:sp>
            <p:nvSpPr>
              <p:cNvPr id="543" name="Google Shape;543;p59"/>
              <p:cNvSpPr txBox="1"/>
              <p:nvPr/>
            </p:nvSpPr>
            <p:spPr>
              <a:xfrm>
                <a:off x="17553664" y="5634063"/>
                <a:ext cx="1468800" cy="450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700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rPr>
                  <a:t>“</a:t>
                </a:r>
                <a:endParaRPr/>
              </a:p>
            </p:txBody>
          </p:sp>
          <p:sp>
            <p:nvSpPr>
              <p:cNvPr id="544" name="Google Shape;544;p59"/>
              <p:cNvSpPr txBox="1"/>
              <p:nvPr/>
            </p:nvSpPr>
            <p:spPr>
              <a:xfrm rot="10800000">
                <a:off x="17582150" y="11227015"/>
                <a:ext cx="1468800" cy="450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700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rPr>
                  <a:t>“</a:t>
                </a:r>
                <a:endParaRPr/>
              </a:p>
            </p:txBody>
          </p:sp>
        </p:grpSp>
        <p:cxnSp>
          <p:nvCxnSpPr>
            <p:cNvPr id="545" name="Google Shape;545;p59"/>
            <p:cNvCxnSpPr/>
            <p:nvPr/>
          </p:nvCxnSpPr>
          <p:spPr>
            <a:xfrm>
              <a:off x="6158753" y="7454586"/>
              <a:ext cx="11394900" cy="0"/>
            </a:xfrm>
            <a:prstGeom prst="straightConnector1">
              <a:avLst/>
            </a:prstGeom>
            <a:noFill/>
            <a:ln w="317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46" name="Google Shape;546;p59"/>
            <p:cNvCxnSpPr/>
            <p:nvPr/>
          </p:nvCxnSpPr>
          <p:spPr>
            <a:xfrm>
              <a:off x="19022336" y="7454586"/>
              <a:ext cx="11394900" cy="0"/>
            </a:xfrm>
            <a:prstGeom prst="straightConnector1">
              <a:avLst/>
            </a:prstGeom>
            <a:noFill/>
            <a:ln w="317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47" name="Google Shape;547;p59"/>
            <p:cNvCxnSpPr/>
            <p:nvPr/>
          </p:nvCxnSpPr>
          <p:spPr>
            <a:xfrm>
              <a:off x="6158753" y="15144241"/>
              <a:ext cx="11394900" cy="0"/>
            </a:xfrm>
            <a:prstGeom prst="straightConnector1">
              <a:avLst/>
            </a:prstGeom>
            <a:noFill/>
            <a:ln w="317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48" name="Google Shape;548;p59"/>
            <p:cNvCxnSpPr/>
            <p:nvPr/>
          </p:nvCxnSpPr>
          <p:spPr>
            <a:xfrm>
              <a:off x="19022336" y="15144241"/>
              <a:ext cx="11394900" cy="0"/>
            </a:xfrm>
            <a:prstGeom prst="straightConnector1">
              <a:avLst/>
            </a:prstGeom>
            <a:noFill/>
            <a:ln w="317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549" name="Google Shape;549;p59"/>
          <p:cNvSpPr txBox="1">
            <a:spLocks noGrp="1"/>
          </p:cNvSpPr>
          <p:nvPr>
            <p:ph type="title"/>
          </p:nvPr>
        </p:nvSpPr>
        <p:spPr>
          <a:xfrm>
            <a:off x="6163056" y="8046720"/>
            <a:ext cx="24258900" cy="4407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VIDIA Sans Light"/>
              <a:buNone/>
              <a:defRPr sz="12000" b="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0" name="Google Shape;550;p59"/>
          <p:cNvSpPr txBox="1">
            <a:spLocks noGrp="1"/>
          </p:cNvSpPr>
          <p:nvPr>
            <p:ph type="title" idx="2"/>
          </p:nvPr>
        </p:nvSpPr>
        <p:spPr>
          <a:xfrm>
            <a:off x="6163056" y="12874752"/>
            <a:ext cx="24258900" cy="1042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 b="0" i="1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Image Layout">
  <p:cSld name="Single Image Layout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0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53" name="Google Shape;553;p60"/>
          <p:cNvSpPr>
            <a:spLocks noGrp="1"/>
          </p:cNvSpPr>
          <p:nvPr>
            <p:ph type="pic" idx="2"/>
          </p:nvPr>
        </p:nvSpPr>
        <p:spPr>
          <a:xfrm>
            <a:off x="6062650" y="4849813"/>
            <a:ext cx="24450600" cy="120198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4" name="Google Shape;554;p60"/>
          <p:cNvSpPr txBox="1">
            <a:spLocks noGrp="1"/>
          </p:cNvSpPr>
          <p:nvPr>
            <p:ph type="subTitle" idx="1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55" name="Google Shape;555;p60"/>
          <p:cNvSpPr txBox="1">
            <a:spLocks noGrp="1"/>
          </p:cNvSpPr>
          <p:nvPr>
            <p:ph type="subTitle" idx="3"/>
          </p:nvPr>
        </p:nvSpPr>
        <p:spPr>
          <a:xfrm>
            <a:off x="6062650" y="17748504"/>
            <a:ext cx="24451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56" name="Google Shape;556;p60"/>
          <p:cNvSpPr txBox="1">
            <a:spLocks noGrp="1"/>
          </p:cNvSpPr>
          <p:nvPr>
            <p:ph type="subTitle" idx="4"/>
          </p:nvPr>
        </p:nvSpPr>
        <p:spPr>
          <a:xfrm>
            <a:off x="6062650" y="17059135"/>
            <a:ext cx="24451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40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40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40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40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40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40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40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40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w/ Text">
  <p:cSld name="Image w/ Text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61"/>
          <p:cNvSpPr txBox="1">
            <a:spLocks noGrp="1"/>
          </p:cNvSpPr>
          <p:nvPr>
            <p:ph type="body" idx="1"/>
          </p:nvPr>
        </p:nvSpPr>
        <p:spPr>
          <a:xfrm>
            <a:off x="19354800" y="6919968"/>
            <a:ext cx="15583500" cy="78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50800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44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482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40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36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4318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32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4064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28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59" name="Google Shape;559;p61"/>
          <p:cNvSpPr>
            <a:spLocks noGrp="1"/>
          </p:cNvSpPr>
          <p:nvPr>
            <p:ph type="pic" idx="2"/>
          </p:nvPr>
        </p:nvSpPr>
        <p:spPr>
          <a:xfrm>
            <a:off x="1637604" y="4849813"/>
            <a:ext cx="16345500" cy="120198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0" name="Google Shape;560;p61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61" name="Google Shape;561;p61"/>
          <p:cNvSpPr txBox="1">
            <a:spLocks noGrp="1"/>
          </p:cNvSpPr>
          <p:nvPr>
            <p:ph type="subTitle" idx="3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62" name="Google Shape;562;p61"/>
          <p:cNvSpPr txBox="1">
            <a:spLocks noGrp="1"/>
          </p:cNvSpPr>
          <p:nvPr>
            <p:ph type="subTitle" idx="4"/>
          </p:nvPr>
        </p:nvSpPr>
        <p:spPr>
          <a:xfrm>
            <a:off x="1637604" y="17748504"/>
            <a:ext cx="1634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63" name="Google Shape;563;p61"/>
          <p:cNvSpPr txBox="1">
            <a:spLocks noGrp="1"/>
          </p:cNvSpPr>
          <p:nvPr>
            <p:ph type="subTitle" idx="5"/>
          </p:nvPr>
        </p:nvSpPr>
        <p:spPr>
          <a:xfrm>
            <a:off x="1637604" y="17059135"/>
            <a:ext cx="1634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Image">
  <p:cSld name="2-up Image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62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66" name="Google Shape;566;p62"/>
          <p:cNvSpPr>
            <a:spLocks noGrp="1"/>
          </p:cNvSpPr>
          <p:nvPr>
            <p:ph type="pic" idx="2"/>
          </p:nvPr>
        </p:nvSpPr>
        <p:spPr>
          <a:xfrm>
            <a:off x="1637604" y="4849813"/>
            <a:ext cx="16345500" cy="120198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p62"/>
          <p:cNvSpPr>
            <a:spLocks noGrp="1"/>
          </p:cNvSpPr>
          <p:nvPr>
            <p:ph type="pic" idx="3"/>
          </p:nvPr>
        </p:nvSpPr>
        <p:spPr>
          <a:xfrm>
            <a:off x="18592799" y="4849813"/>
            <a:ext cx="16345500" cy="120198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8" name="Google Shape;568;p62"/>
          <p:cNvSpPr txBox="1">
            <a:spLocks noGrp="1"/>
          </p:cNvSpPr>
          <p:nvPr>
            <p:ph type="subTitle" idx="1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69" name="Google Shape;569;p62"/>
          <p:cNvSpPr txBox="1">
            <a:spLocks noGrp="1"/>
          </p:cNvSpPr>
          <p:nvPr>
            <p:ph type="subTitle" idx="4"/>
          </p:nvPr>
        </p:nvSpPr>
        <p:spPr>
          <a:xfrm>
            <a:off x="18534610" y="17748504"/>
            <a:ext cx="163494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70" name="Google Shape;570;p62"/>
          <p:cNvSpPr txBox="1">
            <a:spLocks noGrp="1"/>
          </p:cNvSpPr>
          <p:nvPr>
            <p:ph type="subTitle" idx="5"/>
          </p:nvPr>
        </p:nvSpPr>
        <p:spPr>
          <a:xfrm>
            <a:off x="18534610" y="17059135"/>
            <a:ext cx="1634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571" name="Google Shape;571;p62"/>
          <p:cNvSpPr txBox="1">
            <a:spLocks noGrp="1"/>
          </p:cNvSpPr>
          <p:nvPr>
            <p:ph type="subTitle" idx="6"/>
          </p:nvPr>
        </p:nvSpPr>
        <p:spPr>
          <a:xfrm>
            <a:off x="1637604" y="17748504"/>
            <a:ext cx="1634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72" name="Google Shape;572;p62"/>
          <p:cNvSpPr txBox="1">
            <a:spLocks noGrp="1"/>
          </p:cNvSpPr>
          <p:nvPr>
            <p:ph type="subTitle" idx="7"/>
          </p:nvPr>
        </p:nvSpPr>
        <p:spPr>
          <a:xfrm>
            <a:off x="1637604" y="17059135"/>
            <a:ext cx="1634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36576001" cy="2057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7"/>
          <p:cNvSpPr/>
          <p:nvPr/>
        </p:nvSpPr>
        <p:spPr>
          <a:xfrm rot="10800000" flipH="1">
            <a:off x="0" y="-3"/>
            <a:ext cx="36576000" cy="758190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6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7"/>
          <p:cNvSpPr/>
          <p:nvPr/>
        </p:nvSpPr>
        <p:spPr>
          <a:xfrm>
            <a:off x="0" y="10287000"/>
            <a:ext cx="36576000" cy="10287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57647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7"/>
          <p:cNvSpPr txBox="1">
            <a:spLocks noGrp="1"/>
          </p:cNvSpPr>
          <p:nvPr>
            <p:ph type="ctrTitle"/>
          </p:nvPr>
        </p:nvSpPr>
        <p:spPr>
          <a:xfrm>
            <a:off x="1513012" y="13704917"/>
            <a:ext cx="27432000" cy="493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None/>
              <a:defRPr sz="8800" cap="none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ubTitle" idx="1"/>
          </p:nvPr>
        </p:nvSpPr>
        <p:spPr>
          <a:xfrm>
            <a:off x="1513012" y="18663067"/>
            <a:ext cx="27432000" cy="1703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4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R="0" lvl="1" algn="ctr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VIDIA Sans"/>
              <a:buNone/>
              <a:defRPr sz="60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R="0" lvl="2" algn="ctr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None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R="0" lvl="3" algn="ctr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VIDIA Sans"/>
              <a:buNone/>
              <a:defRPr sz="48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R="0" lvl="4" algn="ctr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VIDIA Sans"/>
              <a:buNone/>
              <a:defRPr sz="48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R="0" lvl="5" algn="ctr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VIDIA Sans"/>
              <a:buNone/>
              <a:defRPr sz="48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R="0" lvl="6" algn="ctr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VIDIA Sans"/>
              <a:buNone/>
              <a:defRPr sz="48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R="0" lvl="7" algn="ctr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VIDIA Sans"/>
              <a:buNone/>
              <a:defRPr sz="48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R="0" lvl="8" algn="ctr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VIDIA Sans"/>
              <a:buNone/>
              <a:defRPr sz="48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pic>
        <p:nvPicPr>
          <p:cNvPr id="54" name="Google Shape;54;p7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127" y="2587248"/>
            <a:ext cx="8439773" cy="2906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Image Layout with Bullets">
  <p:cSld name="2-up Image Layout with Bullets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63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75" name="Google Shape;575;p63"/>
          <p:cNvSpPr>
            <a:spLocks noGrp="1"/>
          </p:cNvSpPr>
          <p:nvPr>
            <p:ph type="pic" idx="2"/>
          </p:nvPr>
        </p:nvSpPr>
        <p:spPr>
          <a:xfrm>
            <a:off x="1637604" y="4849813"/>
            <a:ext cx="8832300" cy="120198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p63"/>
          <p:cNvSpPr txBox="1">
            <a:spLocks noGrp="1"/>
          </p:cNvSpPr>
          <p:nvPr>
            <p:ph type="body" idx="1"/>
          </p:nvPr>
        </p:nvSpPr>
        <p:spPr>
          <a:xfrm>
            <a:off x="11058350" y="6919968"/>
            <a:ext cx="6924900" cy="78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50800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44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482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40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36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4318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32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4064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28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77" name="Google Shape;577;p63"/>
          <p:cNvSpPr>
            <a:spLocks noGrp="1"/>
          </p:cNvSpPr>
          <p:nvPr>
            <p:ph type="pic" idx="3"/>
          </p:nvPr>
        </p:nvSpPr>
        <p:spPr>
          <a:xfrm>
            <a:off x="18592805" y="4849813"/>
            <a:ext cx="8832300" cy="120198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8" name="Google Shape;578;p63"/>
          <p:cNvSpPr txBox="1">
            <a:spLocks noGrp="1"/>
          </p:cNvSpPr>
          <p:nvPr>
            <p:ph type="body" idx="4"/>
          </p:nvPr>
        </p:nvSpPr>
        <p:spPr>
          <a:xfrm>
            <a:off x="28013551" y="6919968"/>
            <a:ext cx="6924900" cy="78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50800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44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482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40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36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4318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32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4064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28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79" name="Google Shape;579;p63"/>
          <p:cNvSpPr txBox="1">
            <a:spLocks noGrp="1"/>
          </p:cNvSpPr>
          <p:nvPr>
            <p:ph type="subTitle" idx="5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80" name="Google Shape;580;p63"/>
          <p:cNvSpPr txBox="1">
            <a:spLocks noGrp="1"/>
          </p:cNvSpPr>
          <p:nvPr>
            <p:ph type="subTitle" idx="6"/>
          </p:nvPr>
        </p:nvSpPr>
        <p:spPr>
          <a:xfrm>
            <a:off x="18534610" y="17748504"/>
            <a:ext cx="8833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81" name="Google Shape;581;p63"/>
          <p:cNvSpPr txBox="1">
            <a:spLocks noGrp="1"/>
          </p:cNvSpPr>
          <p:nvPr>
            <p:ph type="subTitle" idx="7"/>
          </p:nvPr>
        </p:nvSpPr>
        <p:spPr>
          <a:xfrm>
            <a:off x="18534610" y="17059135"/>
            <a:ext cx="8833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582" name="Google Shape;582;p63"/>
          <p:cNvSpPr txBox="1">
            <a:spLocks noGrp="1"/>
          </p:cNvSpPr>
          <p:nvPr>
            <p:ph type="subTitle" idx="8"/>
          </p:nvPr>
        </p:nvSpPr>
        <p:spPr>
          <a:xfrm>
            <a:off x="1637604" y="17748504"/>
            <a:ext cx="8833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83" name="Google Shape;583;p63"/>
          <p:cNvSpPr txBox="1">
            <a:spLocks noGrp="1"/>
          </p:cNvSpPr>
          <p:nvPr>
            <p:ph type="subTitle" idx="9"/>
          </p:nvPr>
        </p:nvSpPr>
        <p:spPr>
          <a:xfrm>
            <a:off x="1637604" y="17059135"/>
            <a:ext cx="8833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-up Image">
  <p:cSld name="3-up Image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4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86" name="Google Shape;586;p64"/>
          <p:cNvSpPr>
            <a:spLocks noGrp="1"/>
          </p:cNvSpPr>
          <p:nvPr>
            <p:ph type="pic" idx="2"/>
          </p:nvPr>
        </p:nvSpPr>
        <p:spPr>
          <a:xfrm>
            <a:off x="24148473" y="4849813"/>
            <a:ext cx="10789800" cy="120198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7" name="Google Shape;587;p64"/>
          <p:cNvSpPr>
            <a:spLocks noGrp="1"/>
          </p:cNvSpPr>
          <p:nvPr>
            <p:ph type="pic" idx="3"/>
          </p:nvPr>
        </p:nvSpPr>
        <p:spPr>
          <a:xfrm>
            <a:off x="12893038" y="4849813"/>
            <a:ext cx="10789800" cy="120198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8" name="Google Shape;588;p64"/>
          <p:cNvSpPr>
            <a:spLocks noGrp="1"/>
          </p:cNvSpPr>
          <p:nvPr>
            <p:ph type="pic" idx="4"/>
          </p:nvPr>
        </p:nvSpPr>
        <p:spPr>
          <a:xfrm>
            <a:off x="1637604" y="4849813"/>
            <a:ext cx="10789800" cy="120198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p64"/>
          <p:cNvSpPr txBox="1">
            <a:spLocks noGrp="1"/>
          </p:cNvSpPr>
          <p:nvPr>
            <p:ph type="subTitle" idx="1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90" name="Google Shape;590;p64"/>
          <p:cNvSpPr txBox="1">
            <a:spLocks noGrp="1"/>
          </p:cNvSpPr>
          <p:nvPr>
            <p:ph type="subTitle" idx="5"/>
          </p:nvPr>
        </p:nvSpPr>
        <p:spPr>
          <a:xfrm>
            <a:off x="24148473" y="17748504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91" name="Google Shape;591;p64"/>
          <p:cNvSpPr txBox="1">
            <a:spLocks noGrp="1"/>
          </p:cNvSpPr>
          <p:nvPr>
            <p:ph type="subTitle" idx="6"/>
          </p:nvPr>
        </p:nvSpPr>
        <p:spPr>
          <a:xfrm>
            <a:off x="24148473" y="17059135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592" name="Google Shape;592;p64"/>
          <p:cNvSpPr txBox="1">
            <a:spLocks noGrp="1"/>
          </p:cNvSpPr>
          <p:nvPr>
            <p:ph type="subTitle" idx="7"/>
          </p:nvPr>
        </p:nvSpPr>
        <p:spPr>
          <a:xfrm>
            <a:off x="1666098" y="17748504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93" name="Google Shape;593;p64"/>
          <p:cNvSpPr txBox="1">
            <a:spLocks noGrp="1"/>
          </p:cNvSpPr>
          <p:nvPr>
            <p:ph type="subTitle" idx="8"/>
          </p:nvPr>
        </p:nvSpPr>
        <p:spPr>
          <a:xfrm>
            <a:off x="1666098" y="17059135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594" name="Google Shape;594;p64"/>
          <p:cNvSpPr txBox="1">
            <a:spLocks noGrp="1"/>
          </p:cNvSpPr>
          <p:nvPr>
            <p:ph type="subTitle" idx="9"/>
          </p:nvPr>
        </p:nvSpPr>
        <p:spPr>
          <a:xfrm>
            <a:off x="12918548" y="17748504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95" name="Google Shape;595;p64"/>
          <p:cNvSpPr txBox="1">
            <a:spLocks noGrp="1"/>
          </p:cNvSpPr>
          <p:nvPr>
            <p:ph type="subTitle" idx="13"/>
          </p:nvPr>
        </p:nvSpPr>
        <p:spPr>
          <a:xfrm>
            <a:off x="12918548" y="17059135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-up Image">
  <p:cSld name="4-up Image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65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98" name="Google Shape;598;p65"/>
          <p:cNvSpPr>
            <a:spLocks noGrp="1"/>
          </p:cNvSpPr>
          <p:nvPr>
            <p:ph type="pic" idx="2"/>
          </p:nvPr>
        </p:nvSpPr>
        <p:spPr>
          <a:xfrm>
            <a:off x="18520757" y="4849813"/>
            <a:ext cx="7983000" cy="120198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p65"/>
          <p:cNvSpPr>
            <a:spLocks noGrp="1"/>
          </p:cNvSpPr>
          <p:nvPr>
            <p:ph type="pic" idx="3"/>
          </p:nvPr>
        </p:nvSpPr>
        <p:spPr>
          <a:xfrm>
            <a:off x="10072254" y="4849813"/>
            <a:ext cx="7983000" cy="120198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0" name="Google Shape;600;p65"/>
          <p:cNvSpPr>
            <a:spLocks noGrp="1"/>
          </p:cNvSpPr>
          <p:nvPr>
            <p:ph type="pic" idx="4"/>
          </p:nvPr>
        </p:nvSpPr>
        <p:spPr>
          <a:xfrm>
            <a:off x="1637606" y="4849813"/>
            <a:ext cx="7969200" cy="120198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1" name="Google Shape;601;p65"/>
          <p:cNvSpPr>
            <a:spLocks noGrp="1"/>
          </p:cNvSpPr>
          <p:nvPr>
            <p:ph type="pic" idx="5"/>
          </p:nvPr>
        </p:nvSpPr>
        <p:spPr>
          <a:xfrm>
            <a:off x="26969260" y="4849813"/>
            <a:ext cx="7969200" cy="120198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2" name="Google Shape;602;p65"/>
          <p:cNvSpPr txBox="1">
            <a:spLocks noGrp="1"/>
          </p:cNvSpPr>
          <p:nvPr>
            <p:ph type="subTitle" idx="1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03" name="Google Shape;603;p65"/>
          <p:cNvSpPr txBox="1">
            <a:spLocks noGrp="1"/>
          </p:cNvSpPr>
          <p:nvPr>
            <p:ph type="subTitle" idx="6"/>
          </p:nvPr>
        </p:nvSpPr>
        <p:spPr>
          <a:xfrm>
            <a:off x="26968061" y="17748505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04" name="Google Shape;604;p65"/>
          <p:cNvSpPr txBox="1">
            <a:spLocks noGrp="1"/>
          </p:cNvSpPr>
          <p:nvPr>
            <p:ph type="subTitle" idx="7"/>
          </p:nvPr>
        </p:nvSpPr>
        <p:spPr>
          <a:xfrm>
            <a:off x="26968061" y="17059134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605" name="Google Shape;605;p65"/>
          <p:cNvSpPr txBox="1">
            <a:spLocks noGrp="1"/>
          </p:cNvSpPr>
          <p:nvPr>
            <p:ph type="subTitle" idx="8"/>
          </p:nvPr>
        </p:nvSpPr>
        <p:spPr>
          <a:xfrm>
            <a:off x="18534610" y="17748505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06" name="Google Shape;606;p65"/>
          <p:cNvSpPr txBox="1">
            <a:spLocks noGrp="1"/>
          </p:cNvSpPr>
          <p:nvPr>
            <p:ph type="subTitle" idx="9"/>
          </p:nvPr>
        </p:nvSpPr>
        <p:spPr>
          <a:xfrm>
            <a:off x="18534610" y="17059134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607" name="Google Shape;607;p65"/>
          <p:cNvSpPr txBox="1">
            <a:spLocks noGrp="1"/>
          </p:cNvSpPr>
          <p:nvPr>
            <p:ph type="subTitle" idx="13"/>
          </p:nvPr>
        </p:nvSpPr>
        <p:spPr>
          <a:xfrm>
            <a:off x="10086108" y="17748492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08" name="Google Shape;608;p65"/>
          <p:cNvSpPr txBox="1">
            <a:spLocks noGrp="1"/>
          </p:cNvSpPr>
          <p:nvPr>
            <p:ph type="subTitle" idx="14"/>
          </p:nvPr>
        </p:nvSpPr>
        <p:spPr>
          <a:xfrm>
            <a:off x="10086108" y="17059123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609" name="Google Shape;609;p65"/>
          <p:cNvSpPr txBox="1">
            <a:spLocks noGrp="1"/>
          </p:cNvSpPr>
          <p:nvPr>
            <p:ph type="subTitle" idx="15"/>
          </p:nvPr>
        </p:nvSpPr>
        <p:spPr>
          <a:xfrm>
            <a:off x="1637606" y="17748505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10" name="Google Shape;610;p65"/>
          <p:cNvSpPr txBox="1">
            <a:spLocks noGrp="1"/>
          </p:cNvSpPr>
          <p:nvPr>
            <p:ph type="subTitle" idx="16"/>
          </p:nvPr>
        </p:nvSpPr>
        <p:spPr>
          <a:xfrm>
            <a:off x="1637606" y="17059134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-up Image">
  <p:cSld name="5-up Image"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66"/>
          <p:cNvSpPr>
            <a:spLocks noGrp="1"/>
          </p:cNvSpPr>
          <p:nvPr>
            <p:ph type="pic" idx="2"/>
          </p:nvPr>
        </p:nvSpPr>
        <p:spPr>
          <a:xfrm>
            <a:off x="12891393" y="4849814"/>
            <a:ext cx="107898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3" name="Google Shape;613;p66"/>
          <p:cNvSpPr>
            <a:spLocks noGrp="1"/>
          </p:cNvSpPr>
          <p:nvPr>
            <p:ph type="pic" idx="3"/>
          </p:nvPr>
        </p:nvSpPr>
        <p:spPr>
          <a:xfrm>
            <a:off x="1645583" y="4849814"/>
            <a:ext cx="107898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4" name="Google Shape;614;p66"/>
          <p:cNvSpPr>
            <a:spLocks noGrp="1"/>
          </p:cNvSpPr>
          <p:nvPr>
            <p:ph type="pic" idx="4"/>
          </p:nvPr>
        </p:nvSpPr>
        <p:spPr>
          <a:xfrm>
            <a:off x="24148473" y="4849814"/>
            <a:ext cx="107898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5" name="Google Shape;615;p66"/>
          <p:cNvSpPr>
            <a:spLocks noGrp="1"/>
          </p:cNvSpPr>
          <p:nvPr>
            <p:ph type="pic" idx="5"/>
          </p:nvPr>
        </p:nvSpPr>
        <p:spPr>
          <a:xfrm>
            <a:off x="18520757" y="11931888"/>
            <a:ext cx="107898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6" name="Google Shape;616;p66"/>
          <p:cNvSpPr>
            <a:spLocks noGrp="1"/>
          </p:cNvSpPr>
          <p:nvPr>
            <p:ph type="pic" idx="6"/>
          </p:nvPr>
        </p:nvSpPr>
        <p:spPr>
          <a:xfrm>
            <a:off x="7265320" y="11931888"/>
            <a:ext cx="107898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p66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18" name="Google Shape;618;p66"/>
          <p:cNvSpPr txBox="1">
            <a:spLocks noGrp="1"/>
          </p:cNvSpPr>
          <p:nvPr>
            <p:ph type="subTitle" idx="1"/>
          </p:nvPr>
        </p:nvSpPr>
        <p:spPr>
          <a:xfrm>
            <a:off x="24148473" y="10671048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19" name="Google Shape;619;p66"/>
          <p:cNvSpPr txBox="1">
            <a:spLocks noGrp="1"/>
          </p:cNvSpPr>
          <p:nvPr>
            <p:ph type="subTitle" idx="7"/>
          </p:nvPr>
        </p:nvSpPr>
        <p:spPr>
          <a:xfrm>
            <a:off x="24148473" y="9981885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620" name="Google Shape;620;p66"/>
          <p:cNvSpPr txBox="1">
            <a:spLocks noGrp="1"/>
          </p:cNvSpPr>
          <p:nvPr>
            <p:ph type="subTitle" idx="8"/>
          </p:nvPr>
        </p:nvSpPr>
        <p:spPr>
          <a:xfrm>
            <a:off x="1666098" y="10671048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21" name="Google Shape;621;p66"/>
          <p:cNvSpPr txBox="1">
            <a:spLocks noGrp="1"/>
          </p:cNvSpPr>
          <p:nvPr>
            <p:ph type="subTitle" idx="9"/>
          </p:nvPr>
        </p:nvSpPr>
        <p:spPr>
          <a:xfrm>
            <a:off x="1666098" y="9981885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622" name="Google Shape;622;p66"/>
          <p:cNvSpPr txBox="1">
            <a:spLocks noGrp="1"/>
          </p:cNvSpPr>
          <p:nvPr>
            <p:ph type="subTitle" idx="13"/>
          </p:nvPr>
        </p:nvSpPr>
        <p:spPr>
          <a:xfrm>
            <a:off x="12918548" y="10671048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23" name="Google Shape;623;p66"/>
          <p:cNvSpPr txBox="1">
            <a:spLocks noGrp="1"/>
          </p:cNvSpPr>
          <p:nvPr>
            <p:ph type="subTitle" idx="14"/>
          </p:nvPr>
        </p:nvSpPr>
        <p:spPr>
          <a:xfrm>
            <a:off x="12918548" y="9981885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624" name="Google Shape;624;p66"/>
          <p:cNvSpPr txBox="1">
            <a:spLocks noGrp="1"/>
          </p:cNvSpPr>
          <p:nvPr>
            <p:ph type="subTitle" idx="15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25" name="Google Shape;625;p66"/>
          <p:cNvSpPr txBox="1">
            <a:spLocks noGrp="1"/>
          </p:cNvSpPr>
          <p:nvPr>
            <p:ph type="subTitle" idx="16"/>
          </p:nvPr>
        </p:nvSpPr>
        <p:spPr>
          <a:xfrm>
            <a:off x="18520757" y="17748504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26" name="Google Shape;626;p66"/>
          <p:cNvSpPr txBox="1">
            <a:spLocks noGrp="1"/>
          </p:cNvSpPr>
          <p:nvPr>
            <p:ph type="subTitle" idx="17"/>
          </p:nvPr>
        </p:nvSpPr>
        <p:spPr>
          <a:xfrm>
            <a:off x="18520757" y="17059135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627" name="Google Shape;627;p66"/>
          <p:cNvSpPr txBox="1">
            <a:spLocks noGrp="1"/>
          </p:cNvSpPr>
          <p:nvPr>
            <p:ph type="subTitle" idx="18"/>
          </p:nvPr>
        </p:nvSpPr>
        <p:spPr>
          <a:xfrm>
            <a:off x="7265320" y="17748504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28" name="Google Shape;628;p66"/>
          <p:cNvSpPr txBox="1">
            <a:spLocks noGrp="1"/>
          </p:cNvSpPr>
          <p:nvPr>
            <p:ph type="subTitle" idx="19"/>
          </p:nvPr>
        </p:nvSpPr>
        <p:spPr>
          <a:xfrm>
            <a:off x="7265320" y="17059135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-up Image">
  <p:cSld name="6-up Image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67"/>
          <p:cNvSpPr>
            <a:spLocks noGrp="1"/>
          </p:cNvSpPr>
          <p:nvPr>
            <p:ph type="pic" idx="2"/>
          </p:nvPr>
        </p:nvSpPr>
        <p:spPr>
          <a:xfrm>
            <a:off x="12891393" y="4849814"/>
            <a:ext cx="107898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1" name="Google Shape;631;p67"/>
          <p:cNvSpPr>
            <a:spLocks noGrp="1"/>
          </p:cNvSpPr>
          <p:nvPr>
            <p:ph type="pic" idx="3"/>
          </p:nvPr>
        </p:nvSpPr>
        <p:spPr>
          <a:xfrm>
            <a:off x="1645583" y="4849814"/>
            <a:ext cx="107898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67"/>
          <p:cNvSpPr>
            <a:spLocks noGrp="1"/>
          </p:cNvSpPr>
          <p:nvPr>
            <p:ph type="pic" idx="4"/>
          </p:nvPr>
        </p:nvSpPr>
        <p:spPr>
          <a:xfrm>
            <a:off x="24148473" y="4849814"/>
            <a:ext cx="107898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3" name="Google Shape;633;p67"/>
          <p:cNvSpPr>
            <a:spLocks noGrp="1"/>
          </p:cNvSpPr>
          <p:nvPr>
            <p:ph type="pic" idx="5"/>
          </p:nvPr>
        </p:nvSpPr>
        <p:spPr>
          <a:xfrm>
            <a:off x="12902654" y="11931889"/>
            <a:ext cx="107898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Google Shape;634;p67"/>
          <p:cNvSpPr>
            <a:spLocks noGrp="1"/>
          </p:cNvSpPr>
          <p:nvPr>
            <p:ph type="pic" idx="6"/>
          </p:nvPr>
        </p:nvSpPr>
        <p:spPr>
          <a:xfrm>
            <a:off x="1656844" y="11931889"/>
            <a:ext cx="107898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5" name="Google Shape;635;p67"/>
          <p:cNvSpPr>
            <a:spLocks noGrp="1"/>
          </p:cNvSpPr>
          <p:nvPr>
            <p:ph type="pic" idx="7"/>
          </p:nvPr>
        </p:nvSpPr>
        <p:spPr>
          <a:xfrm>
            <a:off x="24159734" y="11931889"/>
            <a:ext cx="107898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7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37" name="Google Shape;637;p67"/>
          <p:cNvSpPr txBox="1">
            <a:spLocks noGrp="1"/>
          </p:cNvSpPr>
          <p:nvPr>
            <p:ph type="subTitle" idx="1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38" name="Google Shape;638;p67"/>
          <p:cNvSpPr txBox="1">
            <a:spLocks noGrp="1"/>
          </p:cNvSpPr>
          <p:nvPr>
            <p:ph type="subTitle" idx="8"/>
          </p:nvPr>
        </p:nvSpPr>
        <p:spPr>
          <a:xfrm>
            <a:off x="24148473" y="10671048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39" name="Google Shape;639;p67"/>
          <p:cNvSpPr txBox="1">
            <a:spLocks noGrp="1"/>
          </p:cNvSpPr>
          <p:nvPr>
            <p:ph type="subTitle" idx="9"/>
          </p:nvPr>
        </p:nvSpPr>
        <p:spPr>
          <a:xfrm>
            <a:off x="24148473" y="9981885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640" name="Google Shape;640;p67"/>
          <p:cNvSpPr txBox="1">
            <a:spLocks noGrp="1"/>
          </p:cNvSpPr>
          <p:nvPr>
            <p:ph type="subTitle" idx="13"/>
          </p:nvPr>
        </p:nvSpPr>
        <p:spPr>
          <a:xfrm>
            <a:off x="24148473" y="17748504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41" name="Google Shape;641;p67"/>
          <p:cNvSpPr txBox="1">
            <a:spLocks noGrp="1"/>
          </p:cNvSpPr>
          <p:nvPr>
            <p:ph type="subTitle" idx="14"/>
          </p:nvPr>
        </p:nvSpPr>
        <p:spPr>
          <a:xfrm>
            <a:off x="24148473" y="17059135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642" name="Google Shape;642;p67"/>
          <p:cNvSpPr txBox="1">
            <a:spLocks noGrp="1"/>
          </p:cNvSpPr>
          <p:nvPr>
            <p:ph type="subTitle" idx="15"/>
          </p:nvPr>
        </p:nvSpPr>
        <p:spPr>
          <a:xfrm>
            <a:off x="1666098" y="10671048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43" name="Google Shape;643;p67"/>
          <p:cNvSpPr txBox="1">
            <a:spLocks noGrp="1"/>
          </p:cNvSpPr>
          <p:nvPr>
            <p:ph type="subTitle" idx="16"/>
          </p:nvPr>
        </p:nvSpPr>
        <p:spPr>
          <a:xfrm>
            <a:off x="1666098" y="9981885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644" name="Google Shape;644;p67"/>
          <p:cNvSpPr txBox="1">
            <a:spLocks noGrp="1"/>
          </p:cNvSpPr>
          <p:nvPr>
            <p:ph type="subTitle" idx="17"/>
          </p:nvPr>
        </p:nvSpPr>
        <p:spPr>
          <a:xfrm>
            <a:off x="1666098" y="17748504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45" name="Google Shape;645;p67"/>
          <p:cNvSpPr txBox="1">
            <a:spLocks noGrp="1"/>
          </p:cNvSpPr>
          <p:nvPr>
            <p:ph type="subTitle" idx="18"/>
          </p:nvPr>
        </p:nvSpPr>
        <p:spPr>
          <a:xfrm>
            <a:off x="1666098" y="17059135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646" name="Google Shape;646;p67"/>
          <p:cNvSpPr txBox="1">
            <a:spLocks noGrp="1"/>
          </p:cNvSpPr>
          <p:nvPr>
            <p:ph type="subTitle" idx="19"/>
          </p:nvPr>
        </p:nvSpPr>
        <p:spPr>
          <a:xfrm>
            <a:off x="12918548" y="10671048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47" name="Google Shape;647;p67"/>
          <p:cNvSpPr txBox="1">
            <a:spLocks noGrp="1"/>
          </p:cNvSpPr>
          <p:nvPr>
            <p:ph type="subTitle" idx="20"/>
          </p:nvPr>
        </p:nvSpPr>
        <p:spPr>
          <a:xfrm>
            <a:off x="12918548" y="9981885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648" name="Google Shape;648;p67"/>
          <p:cNvSpPr txBox="1">
            <a:spLocks noGrp="1"/>
          </p:cNvSpPr>
          <p:nvPr>
            <p:ph type="subTitle" idx="21"/>
          </p:nvPr>
        </p:nvSpPr>
        <p:spPr>
          <a:xfrm>
            <a:off x="12918548" y="17748504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49" name="Google Shape;649;p67"/>
          <p:cNvSpPr txBox="1">
            <a:spLocks noGrp="1"/>
          </p:cNvSpPr>
          <p:nvPr>
            <p:ph type="subTitle" idx="22"/>
          </p:nvPr>
        </p:nvSpPr>
        <p:spPr>
          <a:xfrm>
            <a:off x="12918548" y="17059135"/>
            <a:ext cx="10769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-up Image">
  <p:cSld name="7-up Image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68"/>
          <p:cNvSpPr>
            <a:spLocks noGrp="1"/>
          </p:cNvSpPr>
          <p:nvPr>
            <p:ph type="pic" idx="2"/>
          </p:nvPr>
        </p:nvSpPr>
        <p:spPr>
          <a:xfrm>
            <a:off x="5886573" y="11926198"/>
            <a:ext cx="79554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68"/>
          <p:cNvSpPr>
            <a:spLocks noGrp="1"/>
          </p:cNvSpPr>
          <p:nvPr>
            <p:ph type="pic" idx="3"/>
          </p:nvPr>
        </p:nvSpPr>
        <p:spPr>
          <a:xfrm>
            <a:off x="14335074" y="11926198"/>
            <a:ext cx="79554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3" name="Google Shape;653;p68"/>
          <p:cNvSpPr>
            <a:spLocks noGrp="1"/>
          </p:cNvSpPr>
          <p:nvPr>
            <p:ph type="pic" idx="4"/>
          </p:nvPr>
        </p:nvSpPr>
        <p:spPr>
          <a:xfrm>
            <a:off x="22783576" y="11926198"/>
            <a:ext cx="79554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4" name="Google Shape;654;p68"/>
          <p:cNvSpPr>
            <a:spLocks noGrp="1"/>
          </p:cNvSpPr>
          <p:nvPr>
            <p:ph type="pic" idx="5"/>
          </p:nvPr>
        </p:nvSpPr>
        <p:spPr>
          <a:xfrm>
            <a:off x="18534610" y="4849814"/>
            <a:ext cx="79554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Google Shape;655;p68"/>
          <p:cNvSpPr>
            <a:spLocks noGrp="1"/>
          </p:cNvSpPr>
          <p:nvPr>
            <p:ph type="pic" idx="6"/>
          </p:nvPr>
        </p:nvSpPr>
        <p:spPr>
          <a:xfrm>
            <a:off x="10086108" y="4849814"/>
            <a:ext cx="79554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6" name="Google Shape;656;p68"/>
          <p:cNvSpPr>
            <a:spLocks noGrp="1"/>
          </p:cNvSpPr>
          <p:nvPr>
            <p:ph type="pic" idx="7"/>
          </p:nvPr>
        </p:nvSpPr>
        <p:spPr>
          <a:xfrm>
            <a:off x="1637606" y="4849814"/>
            <a:ext cx="79554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7" name="Google Shape;657;p68"/>
          <p:cNvSpPr>
            <a:spLocks noGrp="1"/>
          </p:cNvSpPr>
          <p:nvPr>
            <p:ph type="pic" idx="8"/>
          </p:nvPr>
        </p:nvSpPr>
        <p:spPr>
          <a:xfrm>
            <a:off x="26983113" y="4849814"/>
            <a:ext cx="79554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8" name="Google Shape;658;p68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59" name="Google Shape;659;p68"/>
          <p:cNvSpPr txBox="1">
            <a:spLocks noGrp="1"/>
          </p:cNvSpPr>
          <p:nvPr>
            <p:ph type="subTitle" idx="1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60" name="Google Shape;660;p68"/>
          <p:cNvSpPr txBox="1">
            <a:spLocks noGrp="1"/>
          </p:cNvSpPr>
          <p:nvPr>
            <p:ph type="subTitle" idx="9"/>
          </p:nvPr>
        </p:nvSpPr>
        <p:spPr>
          <a:xfrm>
            <a:off x="22783576" y="17730216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61" name="Google Shape;661;p68"/>
          <p:cNvSpPr txBox="1">
            <a:spLocks noGrp="1"/>
          </p:cNvSpPr>
          <p:nvPr>
            <p:ph type="subTitle" idx="13"/>
          </p:nvPr>
        </p:nvSpPr>
        <p:spPr>
          <a:xfrm>
            <a:off x="22783576" y="17059135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662" name="Google Shape;662;p68"/>
          <p:cNvSpPr txBox="1">
            <a:spLocks noGrp="1"/>
          </p:cNvSpPr>
          <p:nvPr>
            <p:ph type="subTitle" idx="14"/>
          </p:nvPr>
        </p:nvSpPr>
        <p:spPr>
          <a:xfrm>
            <a:off x="14335074" y="17730216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63" name="Google Shape;663;p68"/>
          <p:cNvSpPr txBox="1">
            <a:spLocks noGrp="1"/>
          </p:cNvSpPr>
          <p:nvPr>
            <p:ph type="subTitle" idx="15"/>
          </p:nvPr>
        </p:nvSpPr>
        <p:spPr>
          <a:xfrm>
            <a:off x="14335074" y="17059135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664" name="Google Shape;664;p68"/>
          <p:cNvSpPr txBox="1">
            <a:spLocks noGrp="1"/>
          </p:cNvSpPr>
          <p:nvPr>
            <p:ph type="subTitle" idx="16"/>
          </p:nvPr>
        </p:nvSpPr>
        <p:spPr>
          <a:xfrm>
            <a:off x="5886573" y="17730216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65" name="Google Shape;665;p68"/>
          <p:cNvSpPr txBox="1">
            <a:spLocks noGrp="1"/>
          </p:cNvSpPr>
          <p:nvPr>
            <p:ph type="subTitle" idx="17"/>
          </p:nvPr>
        </p:nvSpPr>
        <p:spPr>
          <a:xfrm>
            <a:off x="5886573" y="17059135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666" name="Google Shape;666;p68"/>
          <p:cNvSpPr txBox="1">
            <a:spLocks noGrp="1"/>
          </p:cNvSpPr>
          <p:nvPr>
            <p:ph type="subTitle" idx="18"/>
          </p:nvPr>
        </p:nvSpPr>
        <p:spPr>
          <a:xfrm>
            <a:off x="26983113" y="10671049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67" name="Google Shape;667;p68"/>
          <p:cNvSpPr txBox="1">
            <a:spLocks noGrp="1"/>
          </p:cNvSpPr>
          <p:nvPr>
            <p:ph type="subTitle" idx="19"/>
          </p:nvPr>
        </p:nvSpPr>
        <p:spPr>
          <a:xfrm>
            <a:off x="26983113" y="9981884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668" name="Google Shape;668;p68"/>
          <p:cNvSpPr txBox="1">
            <a:spLocks noGrp="1"/>
          </p:cNvSpPr>
          <p:nvPr>
            <p:ph type="subTitle" idx="20"/>
          </p:nvPr>
        </p:nvSpPr>
        <p:spPr>
          <a:xfrm>
            <a:off x="18534610" y="10671049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69" name="Google Shape;669;p68"/>
          <p:cNvSpPr txBox="1">
            <a:spLocks noGrp="1"/>
          </p:cNvSpPr>
          <p:nvPr>
            <p:ph type="subTitle" idx="21"/>
          </p:nvPr>
        </p:nvSpPr>
        <p:spPr>
          <a:xfrm>
            <a:off x="18534610" y="9981884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670" name="Google Shape;670;p68"/>
          <p:cNvSpPr txBox="1">
            <a:spLocks noGrp="1"/>
          </p:cNvSpPr>
          <p:nvPr>
            <p:ph type="subTitle" idx="22"/>
          </p:nvPr>
        </p:nvSpPr>
        <p:spPr>
          <a:xfrm>
            <a:off x="10086108" y="10671036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71" name="Google Shape;671;p68"/>
          <p:cNvSpPr txBox="1">
            <a:spLocks noGrp="1"/>
          </p:cNvSpPr>
          <p:nvPr>
            <p:ph type="subTitle" idx="23"/>
          </p:nvPr>
        </p:nvSpPr>
        <p:spPr>
          <a:xfrm>
            <a:off x="10086108" y="9981873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672" name="Google Shape;672;p68"/>
          <p:cNvSpPr txBox="1">
            <a:spLocks noGrp="1"/>
          </p:cNvSpPr>
          <p:nvPr>
            <p:ph type="subTitle" idx="24"/>
          </p:nvPr>
        </p:nvSpPr>
        <p:spPr>
          <a:xfrm>
            <a:off x="1637606" y="10671049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73" name="Google Shape;673;p68"/>
          <p:cNvSpPr txBox="1">
            <a:spLocks noGrp="1"/>
          </p:cNvSpPr>
          <p:nvPr>
            <p:ph type="subTitle" idx="25"/>
          </p:nvPr>
        </p:nvSpPr>
        <p:spPr>
          <a:xfrm>
            <a:off x="1637606" y="9981884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-up Image">
  <p:cSld name="8-up Image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69"/>
          <p:cNvSpPr>
            <a:spLocks noGrp="1"/>
          </p:cNvSpPr>
          <p:nvPr>
            <p:ph type="pic" idx="2"/>
          </p:nvPr>
        </p:nvSpPr>
        <p:spPr>
          <a:xfrm>
            <a:off x="1637603" y="11926198"/>
            <a:ext cx="79554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6" name="Google Shape;676;p69"/>
          <p:cNvSpPr>
            <a:spLocks noGrp="1"/>
          </p:cNvSpPr>
          <p:nvPr>
            <p:ph type="pic" idx="3"/>
          </p:nvPr>
        </p:nvSpPr>
        <p:spPr>
          <a:xfrm>
            <a:off x="10086104" y="11926198"/>
            <a:ext cx="79554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7" name="Google Shape;677;p69"/>
          <p:cNvSpPr>
            <a:spLocks noGrp="1"/>
          </p:cNvSpPr>
          <p:nvPr>
            <p:ph type="pic" idx="4"/>
          </p:nvPr>
        </p:nvSpPr>
        <p:spPr>
          <a:xfrm>
            <a:off x="18534606" y="11926198"/>
            <a:ext cx="79554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8" name="Google Shape;678;p69"/>
          <p:cNvSpPr>
            <a:spLocks noGrp="1"/>
          </p:cNvSpPr>
          <p:nvPr>
            <p:ph type="pic" idx="5"/>
          </p:nvPr>
        </p:nvSpPr>
        <p:spPr>
          <a:xfrm>
            <a:off x="18534610" y="4849814"/>
            <a:ext cx="79554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9" name="Google Shape;679;p69"/>
          <p:cNvSpPr>
            <a:spLocks noGrp="1"/>
          </p:cNvSpPr>
          <p:nvPr>
            <p:ph type="pic" idx="6"/>
          </p:nvPr>
        </p:nvSpPr>
        <p:spPr>
          <a:xfrm>
            <a:off x="10086108" y="4849814"/>
            <a:ext cx="79554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0" name="Google Shape;680;p69"/>
          <p:cNvSpPr>
            <a:spLocks noGrp="1"/>
          </p:cNvSpPr>
          <p:nvPr>
            <p:ph type="pic" idx="7"/>
          </p:nvPr>
        </p:nvSpPr>
        <p:spPr>
          <a:xfrm>
            <a:off x="1637606" y="4849814"/>
            <a:ext cx="79554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1" name="Google Shape;681;p69"/>
          <p:cNvSpPr>
            <a:spLocks noGrp="1"/>
          </p:cNvSpPr>
          <p:nvPr>
            <p:ph type="pic" idx="8"/>
          </p:nvPr>
        </p:nvSpPr>
        <p:spPr>
          <a:xfrm>
            <a:off x="26983113" y="4849814"/>
            <a:ext cx="79554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2" name="Google Shape;682;p69"/>
          <p:cNvSpPr>
            <a:spLocks noGrp="1"/>
          </p:cNvSpPr>
          <p:nvPr>
            <p:ph type="pic" idx="9"/>
          </p:nvPr>
        </p:nvSpPr>
        <p:spPr>
          <a:xfrm>
            <a:off x="26968061" y="11926198"/>
            <a:ext cx="79554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3" name="Google Shape;683;p69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84" name="Google Shape;684;p69"/>
          <p:cNvSpPr txBox="1">
            <a:spLocks noGrp="1"/>
          </p:cNvSpPr>
          <p:nvPr>
            <p:ph type="subTitle" idx="1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85" name="Google Shape;685;p69"/>
          <p:cNvSpPr txBox="1">
            <a:spLocks noGrp="1"/>
          </p:cNvSpPr>
          <p:nvPr>
            <p:ph type="subTitle" idx="13"/>
          </p:nvPr>
        </p:nvSpPr>
        <p:spPr>
          <a:xfrm>
            <a:off x="26983113" y="10671049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86" name="Google Shape;686;p69"/>
          <p:cNvSpPr txBox="1">
            <a:spLocks noGrp="1"/>
          </p:cNvSpPr>
          <p:nvPr>
            <p:ph type="subTitle" idx="14"/>
          </p:nvPr>
        </p:nvSpPr>
        <p:spPr>
          <a:xfrm>
            <a:off x="26983113" y="9981884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687" name="Google Shape;687;p69"/>
          <p:cNvSpPr txBox="1">
            <a:spLocks noGrp="1"/>
          </p:cNvSpPr>
          <p:nvPr>
            <p:ph type="subTitle" idx="15"/>
          </p:nvPr>
        </p:nvSpPr>
        <p:spPr>
          <a:xfrm>
            <a:off x="26968061" y="17748505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88" name="Google Shape;688;p69"/>
          <p:cNvSpPr txBox="1">
            <a:spLocks noGrp="1"/>
          </p:cNvSpPr>
          <p:nvPr>
            <p:ph type="subTitle" idx="16"/>
          </p:nvPr>
        </p:nvSpPr>
        <p:spPr>
          <a:xfrm>
            <a:off x="26968061" y="17059134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689" name="Google Shape;689;p69"/>
          <p:cNvSpPr txBox="1">
            <a:spLocks noGrp="1"/>
          </p:cNvSpPr>
          <p:nvPr>
            <p:ph type="subTitle" idx="17"/>
          </p:nvPr>
        </p:nvSpPr>
        <p:spPr>
          <a:xfrm>
            <a:off x="18534610" y="10671049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90" name="Google Shape;690;p69"/>
          <p:cNvSpPr txBox="1">
            <a:spLocks noGrp="1"/>
          </p:cNvSpPr>
          <p:nvPr>
            <p:ph type="subTitle" idx="18"/>
          </p:nvPr>
        </p:nvSpPr>
        <p:spPr>
          <a:xfrm>
            <a:off x="18534610" y="9981884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691" name="Google Shape;691;p69"/>
          <p:cNvSpPr txBox="1">
            <a:spLocks noGrp="1"/>
          </p:cNvSpPr>
          <p:nvPr>
            <p:ph type="subTitle" idx="19"/>
          </p:nvPr>
        </p:nvSpPr>
        <p:spPr>
          <a:xfrm>
            <a:off x="18534610" y="17748505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92" name="Google Shape;692;p69"/>
          <p:cNvSpPr txBox="1">
            <a:spLocks noGrp="1"/>
          </p:cNvSpPr>
          <p:nvPr>
            <p:ph type="subTitle" idx="20"/>
          </p:nvPr>
        </p:nvSpPr>
        <p:spPr>
          <a:xfrm>
            <a:off x="18534610" y="17059134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693" name="Google Shape;693;p69"/>
          <p:cNvSpPr txBox="1">
            <a:spLocks noGrp="1"/>
          </p:cNvSpPr>
          <p:nvPr>
            <p:ph type="subTitle" idx="21"/>
          </p:nvPr>
        </p:nvSpPr>
        <p:spPr>
          <a:xfrm>
            <a:off x="10086108" y="10671036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94" name="Google Shape;694;p69"/>
          <p:cNvSpPr txBox="1">
            <a:spLocks noGrp="1"/>
          </p:cNvSpPr>
          <p:nvPr>
            <p:ph type="subTitle" idx="22"/>
          </p:nvPr>
        </p:nvSpPr>
        <p:spPr>
          <a:xfrm>
            <a:off x="10086108" y="9981873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695" name="Google Shape;695;p69"/>
          <p:cNvSpPr txBox="1">
            <a:spLocks noGrp="1"/>
          </p:cNvSpPr>
          <p:nvPr>
            <p:ph type="subTitle" idx="23"/>
          </p:nvPr>
        </p:nvSpPr>
        <p:spPr>
          <a:xfrm>
            <a:off x="10086108" y="17748492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96" name="Google Shape;696;p69"/>
          <p:cNvSpPr txBox="1">
            <a:spLocks noGrp="1"/>
          </p:cNvSpPr>
          <p:nvPr>
            <p:ph type="subTitle" idx="24"/>
          </p:nvPr>
        </p:nvSpPr>
        <p:spPr>
          <a:xfrm>
            <a:off x="10086108" y="17059123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697" name="Google Shape;697;p69"/>
          <p:cNvSpPr txBox="1">
            <a:spLocks noGrp="1"/>
          </p:cNvSpPr>
          <p:nvPr>
            <p:ph type="subTitle" idx="25"/>
          </p:nvPr>
        </p:nvSpPr>
        <p:spPr>
          <a:xfrm>
            <a:off x="1637606" y="10671049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98" name="Google Shape;698;p69"/>
          <p:cNvSpPr txBox="1">
            <a:spLocks noGrp="1"/>
          </p:cNvSpPr>
          <p:nvPr>
            <p:ph type="subTitle" idx="26"/>
          </p:nvPr>
        </p:nvSpPr>
        <p:spPr>
          <a:xfrm>
            <a:off x="1637606" y="9981884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699" name="Google Shape;699;p69"/>
          <p:cNvSpPr txBox="1">
            <a:spLocks noGrp="1"/>
          </p:cNvSpPr>
          <p:nvPr>
            <p:ph type="subTitle" idx="27"/>
          </p:nvPr>
        </p:nvSpPr>
        <p:spPr>
          <a:xfrm>
            <a:off x="1637606" y="17748505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00" name="Google Shape;700;p69"/>
          <p:cNvSpPr txBox="1">
            <a:spLocks noGrp="1"/>
          </p:cNvSpPr>
          <p:nvPr>
            <p:ph type="subTitle" idx="28"/>
          </p:nvPr>
        </p:nvSpPr>
        <p:spPr>
          <a:xfrm>
            <a:off x="1637606" y="17059134"/>
            <a:ext cx="79554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-up Image">
  <p:cSld name="9-up Image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70"/>
          <p:cNvSpPr>
            <a:spLocks noGrp="1"/>
          </p:cNvSpPr>
          <p:nvPr>
            <p:ph type="pic" idx="2"/>
          </p:nvPr>
        </p:nvSpPr>
        <p:spPr>
          <a:xfrm>
            <a:off x="5021177" y="11926198"/>
            <a:ext cx="62637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3" name="Google Shape;703;p70"/>
          <p:cNvSpPr>
            <a:spLocks noGrp="1"/>
          </p:cNvSpPr>
          <p:nvPr>
            <p:ph type="pic" idx="3"/>
          </p:nvPr>
        </p:nvSpPr>
        <p:spPr>
          <a:xfrm>
            <a:off x="11779715" y="11926198"/>
            <a:ext cx="62637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4" name="Google Shape;704;p70"/>
          <p:cNvSpPr>
            <a:spLocks noGrp="1"/>
          </p:cNvSpPr>
          <p:nvPr>
            <p:ph type="pic" idx="4"/>
          </p:nvPr>
        </p:nvSpPr>
        <p:spPr>
          <a:xfrm>
            <a:off x="25286158" y="11926198"/>
            <a:ext cx="62637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5" name="Google Shape;705;p70"/>
          <p:cNvSpPr>
            <a:spLocks noGrp="1"/>
          </p:cNvSpPr>
          <p:nvPr>
            <p:ph type="pic" idx="5"/>
          </p:nvPr>
        </p:nvSpPr>
        <p:spPr>
          <a:xfrm>
            <a:off x="15152060" y="4848840"/>
            <a:ext cx="62637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6" name="Google Shape;706;p70"/>
          <p:cNvSpPr>
            <a:spLocks noGrp="1"/>
          </p:cNvSpPr>
          <p:nvPr>
            <p:ph type="pic" idx="6"/>
          </p:nvPr>
        </p:nvSpPr>
        <p:spPr>
          <a:xfrm>
            <a:off x="8394833" y="4848840"/>
            <a:ext cx="62637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7" name="Google Shape;707;p70"/>
          <p:cNvSpPr>
            <a:spLocks noGrp="1"/>
          </p:cNvSpPr>
          <p:nvPr>
            <p:ph type="pic" idx="7"/>
          </p:nvPr>
        </p:nvSpPr>
        <p:spPr>
          <a:xfrm>
            <a:off x="1637606" y="4848840"/>
            <a:ext cx="62637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8" name="Google Shape;708;p70"/>
          <p:cNvSpPr>
            <a:spLocks noGrp="1"/>
          </p:cNvSpPr>
          <p:nvPr>
            <p:ph type="pic" idx="8"/>
          </p:nvPr>
        </p:nvSpPr>
        <p:spPr>
          <a:xfrm>
            <a:off x="21909287" y="4848840"/>
            <a:ext cx="62637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9" name="Google Shape;709;p70"/>
          <p:cNvSpPr>
            <a:spLocks noGrp="1"/>
          </p:cNvSpPr>
          <p:nvPr>
            <p:ph type="pic" idx="9"/>
          </p:nvPr>
        </p:nvSpPr>
        <p:spPr>
          <a:xfrm>
            <a:off x="28666515" y="4848840"/>
            <a:ext cx="62637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0" name="Google Shape;710;p70"/>
          <p:cNvSpPr>
            <a:spLocks noGrp="1"/>
          </p:cNvSpPr>
          <p:nvPr>
            <p:ph type="pic" idx="13"/>
          </p:nvPr>
        </p:nvSpPr>
        <p:spPr>
          <a:xfrm>
            <a:off x="18527620" y="11926198"/>
            <a:ext cx="62637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1" name="Google Shape;711;p70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12" name="Google Shape;712;p70"/>
          <p:cNvSpPr txBox="1">
            <a:spLocks noGrp="1"/>
          </p:cNvSpPr>
          <p:nvPr>
            <p:ph type="subTitle" idx="1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13" name="Google Shape;713;p70"/>
          <p:cNvSpPr txBox="1">
            <a:spLocks noGrp="1"/>
          </p:cNvSpPr>
          <p:nvPr>
            <p:ph type="subTitle" idx="14"/>
          </p:nvPr>
        </p:nvSpPr>
        <p:spPr>
          <a:xfrm>
            <a:off x="28709570" y="10695117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14" name="Google Shape;714;p70"/>
          <p:cNvSpPr txBox="1">
            <a:spLocks noGrp="1"/>
          </p:cNvSpPr>
          <p:nvPr>
            <p:ph type="subTitle" idx="15"/>
          </p:nvPr>
        </p:nvSpPr>
        <p:spPr>
          <a:xfrm>
            <a:off x="28709570" y="998188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715" name="Google Shape;715;p70"/>
          <p:cNvSpPr txBox="1">
            <a:spLocks noGrp="1"/>
          </p:cNvSpPr>
          <p:nvPr>
            <p:ph type="subTitle" idx="16"/>
          </p:nvPr>
        </p:nvSpPr>
        <p:spPr>
          <a:xfrm>
            <a:off x="21951657" y="10695117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16" name="Google Shape;716;p70"/>
          <p:cNvSpPr txBox="1">
            <a:spLocks noGrp="1"/>
          </p:cNvSpPr>
          <p:nvPr>
            <p:ph type="subTitle" idx="17"/>
          </p:nvPr>
        </p:nvSpPr>
        <p:spPr>
          <a:xfrm>
            <a:off x="21951657" y="998188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717" name="Google Shape;717;p70"/>
          <p:cNvSpPr txBox="1">
            <a:spLocks noGrp="1"/>
          </p:cNvSpPr>
          <p:nvPr>
            <p:ph type="subTitle" idx="18"/>
          </p:nvPr>
        </p:nvSpPr>
        <p:spPr>
          <a:xfrm>
            <a:off x="1683326" y="10695117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18" name="Google Shape;718;p70"/>
          <p:cNvSpPr txBox="1">
            <a:spLocks noGrp="1"/>
          </p:cNvSpPr>
          <p:nvPr>
            <p:ph type="subTitle" idx="19"/>
          </p:nvPr>
        </p:nvSpPr>
        <p:spPr>
          <a:xfrm>
            <a:off x="1683326" y="998188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719" name="Google Shape;719;p70"/>
          <p:cNvSpPr txBox="1">
            <a:spLocks noGrp="1"/>
          </p:cNvSpPr>
          <p:nvPr>
            <p:ph type="subTitle" idx="20"/>
          </p:nvPr>
        </p:nvSpPr>
        <p:spPr>
          <a:xfrm>
            <a:off x="8441208" y="10695117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20" name="Google Shape;720;p70"/>
          <p:cNvSpPr txBox="1">
            <a:spLocks noGrp="1"/>
          </p:cNvSpPr>
          <p:nvPr>
            <p:ph type="subTitle" idx="21"/>
          </p:nvPr>
        </p:nvSpPr>
        <p:spPr>
          <a:xfrm>
            <a:off x="8441208" y="998188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721" name="Google Shape;721;p70"/>
          <p:cNvSpPr txBox="1">
            <a:spLocks noGrp="1"/>
          </p:cNvSpPr>
          <p:nvPr>
            <p:ph type="subTitle" idx="22"/>
          </p:nvPr>
        </p:nvSpPr>
        <p:spPr>
          <a:xfrm>
            <a:off x="15193774" y="10695117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22" name="Google Shape;722;p70"/>
          <p:cNvSpPr txBox="1">
            <a:spLocks noGrp="1"/>
          </p:cNvSpPr>
          <p:nvPr>
            <p:ph type="subTitle" idx="23"/>
          </p:nvPr>
        </p:nvSpPr>
        <p:spPr>
          <a:xfrm>
            <a:off x="15193774" y="998188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723" name="Google Shape;723;p70"/>
          <p:cNvSpPr txBox="1">
            <a:spLocks noGrp="1"/>
          </p:cNvSpPr>
          <p:nvPr>
            <p:ph type="subTitle" idx="24"/>
          </p:nvPr>
        </p:nvSpPr>
        <p:spPr>
          <a:xfrm>
            <a:off x="25331870" y="17730216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24" name="Google Shape;724;p70"/>
          <p:cNvSpPr txBox="1">
            <a:spLocks noGrp="1"/>
          </p:cNvSpPr>
          <p:nvPr>
            <p:ph type="subTitle" idx="25"/>
          </p:nvPr>
        </p:nvSpPr>
        <p:spPr>
          <a:xfrm>
            <a:off x="25331870" y="1705913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725" name="Google Shape;725;p70"/>
          <p:cNvSpPr txBox="1">
            <a:spLocks noGrp="1"/>
          </p:cNvSpPr>
          <p:nvPr>
            <p:ph type="subTitle" idx="26"/>
          </p:nvPr>
        </p:nvSpPr>
        <p:spPr>
          <a:xfrm>
            <a:off x="18573332" y="17730216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26" name="Google Shape;726;p70"/>
          <p:cNvSpPr txBox="1">
            <a:spLocks noGrp="1"/>
          </p:cNvSpPr>
          <p:nvPr>
            <p:ph type="subTitle" idx="27"/>
          </p:nvPr>
        </p:nvSpPr>
        <p:spPr>
          <a:xfrm>
            <a:off x="18573332" y="1705913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727" name="Google Shape;727;p70"/>
          <p:cNvSpPr txBox="1">
            <a:spLocks noGrp="1"/>
          </p:cNvSpPr>
          <p:nvPr>
            <p:ph type="subTitle" idx="28"/>
          </p:nvPr>
        </p:nvSpPr>
        <p:spPr>
          <a:xfrm>
            <a:off x="11814770" y="17730216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28" name="Google Shape;728;p70"/>
          <p:cNvSpPr txBox="1">
            <a:spLocks noGrp="1"/>
          </p:cNvSpPr>
          <p:nvPr>
            <p:ph type="subTitle" idx="29"/>
          </p:nvPr>
        </p:nvSpPr>
        <p:spPr>
          <a:xfrm>
            <a:off x="11814770" y="1705913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729" name="Google Shape;729;p70"/>
          <p:cNvSpPr txBox="1">
            <a:spLocks noGrp="1"/>
          </p:cNvSpPr>
          <p:nvPr>
            <p:ph type="subTitle" idx="30"/>
          </p:nvPr>
        </p:nvSpPr>
        <p:spPr>
          <a:xfrm>
            <a:off x="5056220" y="17730216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30" name="Google Shape;730;p70"/>
          <p:cNvSpPr txBox="1">
            <a:spLocks noGrp="1"/>
          </p:cNvSpPr>
          <p:nvPr>
            <p:ph type="subTitle" idx="31"/>
          </p:nvPr>
        </p:nvSpPr>
        <p:spPr>
          <a:xfrm>
            <a:off x="5056220" y="1705913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-up Image">
  <p:cSld name="10-up Image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71"/>
          <p:cNvSpPr>
            <a:spLocks noGrp="1"/>
          </p:cNvSpPr>
          <p:nvPr>
            <p:ph type="pic" idx="2"/>
          </p:nvPr>
        </p:nvSpPr>
        <p:spPr>
          <a:xfrm>
            <a:off x="1637605" y="11926198"/>
            <a:ext cx="62637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3" name="Google Shape;733;p71"/>
          <p:cNvSpPr>
            <a:spLocks noGrp="1"/>
          </p:cNvSpPr>
          <p:nvPr>
            <p:ph type="pic" idx="3"/>
          </p:nvPr>
        </p:nvSpPr>
        <p:spPr>
          <a:xfrm>
            <a:off x="8395488" y="11926198"/>
            <a:ext cx="62637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4" name="Google Shape;734;p71"/>
          <p:cNvSpPr>
            <a:spLocks noGrp="1"/>
          </p:cNvSpPr>
          <p:nvPr>
            <p:ph type="pic" idx="4"/>
          </p:nvPr>
        </p:nvSpPr>
        <p:spPr>
          <a:xfrm>
            <a:off x="21905937" y="11926198"/>
            <a:ext cx="62637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5" name="Google Shape;735;p71"/>
          <p:cNvSpPr>
            <a:spLocks noGrp="1"/>
          </p:cNvSpPr>
          <p:nvPr>
            <p:ph type="pic" idx="5"/>
          </p:nvPr>
        </p:nvSpPr>
        <p:spPr>
          <a:xfrm>
            <a:off x="15148054" y="4848840"/>
            <a:ext cx="62637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6" name="Google Shape;736;p71"/>
          <p:cNvSpPr>
            <a:spLocks noGrp="1"/>
          </p:cNvSpPr>
          <p:nvPr>
            <p:ph type="pic" idx="6"/>
          </p:nvPr>
        </p:nvSpPr>
        <p:spPr>
          <a:xfrm>
            <a:off x="8395488" y="4848840"/>
            <a:ext cx="62637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7" name="Google Shape;737;p71"/>
          <p:cNvSpPr>
            <a:spLocks noGrp="1"/>
          </p:cNvSpPr>
          <p:nvPr>
            <p:ph type="pic" idx="7"/>
          </p:nvPr>
        </p:nvSpPr>
        <p:spPr>
          <a:xfrm>
            <a:off x="1637605" y="4848840"/>
            <a:ext cx="62637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8" name="Google Shape;738;p71"/>
          <p:cNvSpPr>
            <a:spLocks noGrp="1"/>
          </p:cNvSpPr>
          <p:nvPr>
            <p:ph type="pic" idx="8"/>
          </p:nvPr>
        </p:nvSpPr>
        <p:spPr>
          <a:xfrm>
            <a:off x="21905937" y="4848840"/>
            <a:ext cx="62637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9" name="Google Shape;739;p71"/>
          <p:cNvSpPr>
            <a:spLocks noGrp="1"/>
          </p:cNvSpPr>
          <p:nvPr>
            <p:ph type="pic" idx="9"/>
          </p:nvPr>
        </p:nvSpPr>
        <p:spPr>
          <a:xfrm>
            <a:off x="28663820" y="4848840"/>
            <a:ext cx="62637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0" name="Google Shape;740;p71"/>
          <p:cNvSpPr>
            <a:spLocks noGrp="1"/>
          </p:cNvSpPr>
          <p:nvPr>
            <p:ph type="pic" idx="13"/>
          </p:nvPr>
        </p:nvSpPr>
        <p:spPr>
          <a:xfrm>
            <a:off x="15148054" y="11926198"/>
            <a:ext cx="62637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1" name="Google Shape;741;p71"/>
          <p:cNvSpPr>
            <a:spLocks noGrp="1"/>
          </p:cNvSpPr>
          <p:nvPr>
            <p:ph type="pic" idx="14"/>
          </p:nvPr>
        </p:nvSpPr>
        <p:spPr>
          <a:xfrm>
            <a:off x="28663850" y="11926198"/>
            <a:ext cx="6263700" cy="49377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2" name="Google Shape;742;p71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43" name="Google Shape;743;p71"/>
          <p:cNvSpPr txBox="1">
            <a:spLocks noGrp="1"/>
          </p:cNvSpPr>
          <p:nvPr>
            <p:ph type="subTitle" idx="1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44" name="Google Shape;744;p71"/>
          <p:cNvSpPr txBox="1">
            <a:spLocks noGrp="1"/>
          </p:cNvSpPr>
          <p:nvPr>
            <p:ph type="subTitle" idx="15"/>
          </p:nvPr>
        </p:nvSpPr>
        <p:spPr>
          <a:xfrm>
            <a:off x="28709570" y="10695117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45" name="Google Shape;745;p71"/>
          <p:cNvSpPr txBox="1">
            <a:spLocks noGrp="1"/>
          </p:cNvSpPr>
          <p:nvPr>
            <p:ph type="subTitle" idx="16"/>
          </p:nvPr>
        </p:nvSpPr>
        <p:spPr>
          <a:xfrm>
            <a:off x="28709570" y="998188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746" name="Google Shape;746;p71"/>
          <p:cNvSpPr txBox="1">
            <a:spLocks noGrp="1"/>
          </p:cNvSpPr>
          <p:nvPr>
            <p:ph type="subTitle" idx="17"/>
          </p:nvPr>
        </p:nvSpPr>
        <p:spPr>
          <a:xfrm>
            <a:off x="21951657" y="10695117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47" name="Google Shape;747;p71"/>
          <p:cNvSpPr txBox="1">
            <a:spLocks noGrp="1"/>
          </p:cNvSpPr>
          <p:nvPr>
            <p:ph type="subTitle" idx="18"/>
          </p:nvPr>
        </p:nvSpPr>
        <p:spPr>
          <a:xfrm>
            <a:off x="21951657" y="998188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748" name="Google Shape;748;p71"/>
          <p:cNvSpPr txBox="1">
            <a:spLocks noGrp="1"/>
          </p:cNvSpPr>
          <p:nvPr>
            <p:ph type="subTitle" idx="19"/>
          </p:nvPr>
        </p:nvSpPr>
        <p:spPr>
          <a:xfrm>
            <a:off x="28709570" y="17772367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49" name="Google Shape;749;p71"/>
          <p:cNvSpPr txBox="1">
            <a:spLocks noGrp="1"/>
          </p:cNvSpPr>
          <p:nvPr>
            <p:ph type="subTitle" idx="20"/>
          </p:nvPr>
        </p:nvSpPr>
        <p:spPr>
          <a:xfrm>
            <a:off x="28709570" y="1705913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750" name="Google Shape;750;p71"/>
          <p:cNvSpPr txBox="1">
            <a:spLocks noGrp="1"/>
          </p:cNvSpPr>
          <p:nvPr>
            <p:ph type="subTitle" idx="21"/>
          </p:nvPr>
        </p:nvSpPr>
        <p:spPr>
          <a:xfrm>
            <a:off x="21951657" y="17772367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51" name="Google Shape;751;p71"/>
          <p:cNvSpPr txBox="1">
            <a:spLocks noGrp="1"/>
          </p:cNvSpPr>
          <p:nvPr>
            <p:ph type="subTitle" idx="22"/>
          </p:nvPr>
        </p:nvSpPr>
        <p:spPr>
          <a:xfrm>
            <a:off x="21951657" y="1705913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752" name="Google Shape;752;p71"/>
          <p:cNvSpPr txBox="1">
            <a:spLocks noGrp="1"/>
          </p:cNvSpPr>
          <p:nvPr>
            <p:ph type="subTitle" idx="23"/>
          </p:nvPr>
        </p:nvSpPr>
        <p:spPr>
          <a:xfrm>
            <a:off x="15193774" y="17772367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53" name="Google Shape;753;p71"/>
          <p:cNvSpPr txBox="1">
            <a:spLocks noGrp="1"/>
          </p:cNvSpPr>
          <p:nvPr>
            <p:ph type="subTitle" idx="24"/>
          </p:nvPr>
        </p:nvSpPr>
        <p:spPr>
          <a:xfrm>
            <a:off x="15193774" y="1705913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754" name="Google Shape;754;p71"/>
          <p:cNvSpPr txBox="1">
            <a:spLocks noGrp="1"/>
          </p:cNvSpPr>
          <p:nvPr>
            <p:ph type="subTitle" idx="25"/>
          </p:nvPr>
        </p:nvSpPr>
        <p:spPr>
          <a:xfrm>
            <a:off x="8441208" y="17772367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55" name="Google Shape;755;p71"/>
          <p:cNvSpPr txBox="1">
            <a:spLocks noGrp="1"/>
          </p:cNvSpPr>
          <p:nvPr>
            <p:ph type="subTitle" idx="26"/>
          </p:nvPr>
        </p:nvSpPr>
        <p:spPr>
          <a:xfrm>
            <a:off x="8441208" y="1705913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756" name="Google Shape;756;p71"/>
          <p:cNvSpPr txBox="1">
            <a:spLocks noGrp="1"/>
          </p:cNvSpPr>
          <p:nvPr>
            <p:ph type="subTitle" idx="27"/>
          </p:nvPr>
        </p:nvSpPr>
        <p:spPr>
          <a:xfrm>
            <a:off x="1683326" y="17772367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57" name="Google Shape;757;p71"/>
          <p:cNvSpPr txBox="1">
            <a:spLocks noGrp="1"/>
          </p:cNvSpPr>
          <p:nvPr>
            <p:ph type="subTitle" idx="28"/>
          </p:nvPr>
        </p:nvSpPr>
        <p:spPr>
          <a:xfrm>
            <a:off x="1683326" y="1705913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758" name="Google Shape;758;p71"/>
          <p:cNvSpPr txBox="1">
            <a:spLocks noGrp="1"/>
          </p:cNvSpPr>
          <p:nvPr>
            <p:ph type="subTitle" idx="29"/>
          </p:nvPr>
        </p:nvSpPr>
        <p:spPr>
          <a:xfrm>
            <a:off x="1683326" y="10695117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59" name="Google Shape;759;p71"/>
          <p:cNvSpPr txBox="1">
            <a:spLocks noGrp="1"/>
          </p:cNvSpPr>
          <p:nvPr>
            <p:ph type="subTitle" idx="30"/>
          </p:nvPr>
        </p:nvSpPr>
        <p:spPr>
          <a:xfrm>
            <a:off x="1683326" y="998188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760" name="Google Shape;760;p71"/>
          <p:cNvSpPr txBox="1">
            <a:spLocks noGrp="1"/>
          </p:cNvSpPr>
          <p:nvPr>
            <p:ph type="subTitle" idx="31"/>
          </p:nvPr>
        </p:nvSpPr>
        <p:spPr>
          <a:xfrm>
            <a:off x="8441208" y="10695117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61" name="Google Shape;761;p71"/>
          <p:cNvSpPr txBox="1">
            <a:spLocks noGrp="1"/>
          </p:cNvSpPr>
          <p:nvPr>
            <p:ph type="subTitle" idx="32"/>
          </p:nvPr>
        </p:nvSpPr>
        <p:spPr>
          <a:xfrm>
            <a:off x="8441208" y="998188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762" name="Google Shape;762;p71"/>
          <p:cNvSpPr txBox="1">
            <a:spLocks noGrp="1"/>
          </p:cNvSpPr>
          <p:nvPr>
            <p:ph type="subTitle" idx="33"/>
          </p:nvPr>
        </p:nvSpPr>
        <p:spPr>
          <a:xfrm>
            <a:off x="15193774" y="10695117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2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63" name="Google Shape;763;p71"/>
          <p:cNvSpPr txBox="1">
            <a:spLocks noGrp="1"/>
          </p:cNvSpPr>
          <p:nvPr>
            <p:ph type="subTitle" idx="34"/>
          </p:nvPr>
        </p:nvSpPr>
        <p:spPr>
          <a:xfrm>
            <a:off x="15193774" y="9981885"/>
            <a:ext cx="617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 Medium"/>
              <a:buNone/>
              <a:defRPr sz="40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 - Text Right">
  <p:cSld name="Image Left - Text Right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72"/>
          <p:cNvSpPr>
            <a:spLocks noGrp="1"/>
          </p:cNvSpPr>
          <p:nvPr>
            <p:ph type="pic" idx="2"/>
          </p:nvPr>
        </p:nvSpPr>
        <p:spPr>
          <a:xfrm>
            <a:off x="0" y="0"/>
            <a:ext cx="16413300" cy="20574000"/>
          </a:xfrm>
          <a:prstGeom prst="rect">
            <a:avLst/>
          </a:prstGeom>
          <a:solidFill>
            <a:srgbClr val="F2F2F2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6" name="Google Shape;766;p72"/>
          <p:cNvSpPr txBox="1">
            <a:spLocks noGrp="1"/>
          </p:cNvSpPr>
          <p:nvPr>
            <p:ph type="title"/>
          </p:nvPr>
        </p:nvSpPr>
        <p:spPr>
          <a:xfrm>
            <a:off x="19129248" y="302065"/>
            <a:ext cx="14639400" cy="3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60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67" name="Google Shape;767;p72"/>
          <p:cNvSpPr txBox="1">
            <a:spLocks noGrp="1"/>
          </p:cNvSpPr>
          <p:nvPr>
            <p:ph type="body" idx="1"/>
          </p:nvPr>
        </p:nvSpPr>
        <p:spPr>
          <a:xfrm>
            <a:off x="19129248" y="6988192"/>
            <a:ext cx="14639400" cy="113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800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44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482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40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36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4318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32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4064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28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cxnSp>
        <p:nvCxnSpPr>
          <p:cNvPr id="768" name="Google Shape;768;p72"/>
          <p:cNvCxnSpPr/>
          <p:nvPr/>
        </p:nvCxnSpPr>
        <p:spPr>
          <a:xfrm>
            <a:off x="16413162" y="5693228"/>
            <a:ext cx="17282400" cy="0"/>
          </a:xfrm>
          <a:prstGeom prst="straightConnector1">
            <a:avLst/>
          </a:prstGeom>
          <a:noFill/>
          <a:ln w="317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69" name="Google Shape;769;p72"/>
          <p:cNvSpPr txBox="1">
            <a:spLocks noGrp="1"/>
          </p:cNvSpPr>
          <p:nvPr>
            <p:ph type="subTitle" idx="3"/>
          </p:nvPr>
        </p:nvSpPr>
        <p:spPr>
          <a:xfrm>
            <a:off x="19129248" y="3730752"/>
            <a:ext cx="146394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IDENTIAL">
  <p:cSld name="CONFIDENTIAL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 b="1"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 b="1"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 b="1"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 b="1"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 b="1"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 b="1"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 b="1"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 b="1"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1"/>
          </p:nvPr>
        </p:nvSpPr>
        <p:spPr>
          <a:xfrm>
            <a:off x="2514600" y="4846320"/>
            <a:ext cx="31546800" cy="1365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8000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44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40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36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32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28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/>
          <p:nvPr/>
        </p:nvSpPr>
        <p:spPr>
          <a:xfrm>
            <a:off x="708485" y="19635786"/>
            <a:ext cx="7315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rPr>
              <a:t>NVIDIACONFIDENTIAL.DONOTDISTRIBUTE.</a:t>
            </a:r>
            <a:endParaRPr>
              <a:latin typeface="NVIDIA Sans Medium"/>
              <a:ea typeface="NVIDIA Sans Medium"/>
              <a:cs typeface="NVIDIA Sans Medium"/>
              <a:sym typeface="NVIDIA Sans Medium"/>
            </a:endParaRPr>
          </a:p>
        </p:txBody>
      </p:sp>
      <p:sp>
        <p:nvSpPr>
          <p:cNvPr id="59" name="Google Shape;59;p8"/>
          <p:cNvSpPr txBox="1">
            <a:spLocks noGrp="1"/>
          </p:cNvSpPr>
          <p:nvPr>
            <p:ph type="subTitle" idx="2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 - Text Right NO SUBTITLE">
  <p:cSld name="Image Left - Text Right NO SUBTITLE"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73"/>
          <p:cNvSpPr txBox="1">
            <a:spLocks noGrp="1"/>
          </p:cNvSpPr>
          <p:nvPr>
            <p:ph type="body" idx="1"/>
          </p:nvPr>
        </p:nvSpPr>
        <p:spPr>
          <a:xfrm>
            <a:off x="19129248" y="6988192"/>
            <a:ext cx="14639400" cy="113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800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44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482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40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36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4318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32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4064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28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cxnSp>
        <p:nvCxnSpPr>
          <p:cNvPr id="772" name="Google Shape;772;p73"/>
          <p:cNvCxnSpPr/>
          <p:nvPr/>
        </p:nvCxnSpPr>
        <p:spPr>
          <a:xfrm>
            <a:off x="16413162" y="5693228"/>
            <a:ext cx="17282400" cy="0"/>
          </a:xfrm>
          <a:prstGeom prst="straightConnector1">
            <a:avLst/>
          </a:prstGeom>
          <a:noFill/>
          <a:ln w="317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3" name="Google Shape;773;p73"/>
          <p:cNvSpPr txBox="1">
            <a:spLocks noGrp="1"/>
          </p:cNvSpPr>
          <p:nvPr>
            <p:ph type="title"/>
          </p:nvPr>
        </p:nvSpPr>
        <p:spPr>
          <a:xfrm>
            <a:off x="19129248" y="1294976"/>
            <a:ext cx="14639400" cy="3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60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74" name="Google Shape;774;p73"/>
          <p:cNvSpPr>
            <a:spLocks noGrp="1"/>
          </p:cNvSpPr>
          <p:nvPr>
            <p:ph type="pic" idx="2"/>
          </p:nvPr>
        </p:nvSpPr>
        <p:spPr>
          <a:xfrm>
            <a:off x="0" y="0"/>
            <a:ext cx="16413300" cy="20574000"/>
          </a:xfrm>
          <a:prstGeom prst="rect">
            <a:avLst/>
          </a:prstGeom>
          <a:solidFill>
            <a:srgbClr val="F2F2F2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Left NO BULLETS - Image Right ">
  <p:cSld name="Text Left NO BULLETS - Image Right "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74"/>
          <p:cNvSpPr/>
          <p:nvPr/>
        </p:nvSpPr>
        <p:spPr>
          <a:xfrm>
            <a:off x="32964120" y="18928080"/>
            <a:ext cx="3612000" cy="164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77" name="Google Shape;777;p74"/>
          <p:cNvSpPr txBox="1">
            <a:spLocks noGrp="1"/>
          </p:cNvSpPr>
          <p:nvPr>
            <p:ph type="title"/>
          </p:nvPr>
        </p:nvSpPr>
        <p:spPr>
          <a:xfrm>
            <a:off x="2596896" y="6981993"/>
            <a:ext cx="12143100" cy="3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60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grpSp>
        <p:nvGrpSpPr>
          <p:cNvPr id="778" name="Google Shape;778;p74"/>
          <p:cNvGrpSpPr/>
          <p:nvPr/>
        </p:nvGrpSpPr>
        <p:grpSpPr>
          <a:xfrm>
            <a:off x="0" y="19504414"/>
            <a:ext cx="2330569" cy="1083065"/>
            <a:chOff x="0" y="19504414"/>
            <a:chExt cx="2330569" cy="1083065"/>
          </a:xfrm>
        </p:grpSpPr>
        <p:sp>
          <p:nvSpPr>
            <p:cNvPr id="779" name="Google Shape;779;p74"/>
            <p:cNvSpPr/>
            <p:nvPr/>
          </p:nvSpPr>
          <p:spPr>
            <a:xfrm>
              <a:off x="0" y="19697679"/>
              <a:ext cx="155400" cy="889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780" name="Google Shape;780;p74" descr="A picture containing shape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27131" y="19504414"/>
              <a:ext cx="2003438" cy="6902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81" name="Google Shape;781;p74"/>
          <p:cNvSpPr>
            <a:spLocks noGrp="1"/>
          </p:cNvSpPr>
          <p:nvPr>
            <p:ph type="pic" idx="2"/>
          </p:nvPr>
        </p:nvSpPr>
        <p:spPr>
          <a:xfrm>
            <a:off x="16422623" y="0"/>
            <a:ext cx="20153400" cy="20574000"/>
          </a:xfrm>
          <a:prstGeom prst="rect">
            <a:avLst/>
          </a:prstGeom>
          <a:solidFill>
            <a:srgbClr val="F2F2F2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2" name="Google Shape;782;p74"/>
          <p:cNvSpPr txBox="1">
            <a:spLocks noGrp="1"/>
          </p:cNvSpPr>
          <p:nvPr>
            <p:ph type="subTitle" idx="1"/>
          </p:nvPr>
        </p:nvSpPr>
        <p:spPr>
          <a:xfrm>
            <a:off x="2596896" y="10287000"/>
            <a:ext cx="121431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Left TITLE ONLY - Image Right">
  <p:cSld name="Text Left TITLE ONLY - Image Right"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75"/>
          <p:cNvSpPr/>
          <p:nvPr/>
        </p:nvSpPr>
        <p:spPr>
          <a:xfrm>
            <a:off x="32964120" y="18928080"/>
            <a:ext cx="3612000" cy="164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85" name="Google Shape;785;p75"/>
          <p:cNvSpPr>
            <a:spLocks noGrp="1"/>
          </p:cNvSpPr>
          <p:nvPr>
            <p:ph type="pic" idx="2"/>
          </p:nvPr>
        </p:nvSpPr>
        <p:spPr>
          <a:xfrm>
            <a:off x="16422623" y="0"/>
            <a:ext cx="20153400" cy="20574000"/>
          </a:xfrm>
          <a:prstGeom prst="rect">
            <a:avLst/>
          </a:prstGeom>
          <a:solidFill>
            <a:srgbClr val="F2F2F2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6" name="Google Shape;786;p75"/>
          <p:cNvSpPr txBox="1">
            <a:spLocks noGrp="1"/>
          </p:cNvSpPr>
          <p:nvPr>
            <p:ph type="title"/>
          </p:nvPr>
        </p:nvSpPr>
        <p:spPr>
          <a:xfrm>
            <a:off x="2596896" y="8604153"/>
            <a:ext cx="12179700" cy="3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600"/>
              </a:spcBef>
              <a:spcAft>
                <a:spcPts val="0"/>
              </a:spcAft>
              <a:buSzPts val="1400"/>
              <a:buFont typeface="NVIDIA Sans"/>
              <a:buNone/>
              <a:defRPr b="1"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 b="1"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 b="1"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 b="1"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 b="1"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 b="1"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 b="1"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 b="1"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grpSp>
        <p:nvGrpSpPr>
          <p:cNvPr id="787" name="Google Shape;787;p75"/>
          <p:cNvGrpSpPr/>
          <p:nvPr/>
        </p:nvGrpSpPr>
        <p:grpSpPr>
          <a:xfrm>
            <a:off x="0" y="19504414"/>
            <a:ext cx="2330569" cy="1083065"/>
            <a:chOff x="0" y="19504414"/>
            <a:chExt cx="2330569" cy="1083065"/>
          </a:xfrm>
        </p:grpSpPr>
        <p:sp>
          <p:nvSpPr>
            <p:cNvPr id="788" name="Google Shape;788;p75"/>
            <p:cNvSpPr/>
            <p:nvPr/>
          </p:nvSpPr>
          <p:spPr>
            <a:xfrm>
              <a:off x="0" y="19697679"/>
              <a:ext cx="155400" cy="889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789" name="Google Shape;789;p75" descr="A picture containing shape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27131" y="19504414"/>
              <a:ext cx="2003438" cy="69023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DING Layout">
  <p:cSld name="CODING Layout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76"/>
          <p:cNvSpPr/>
          <p:nvPr/>
        </p:nvSpPr>
        <p:spPr>
          <a:xfrm>
            <a:off x="32689800" y="18333715"/>
            <a:ext cx="3886200" cy="224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92" name="Google Shape;792;p76"/>
          <p:cNvSpPr txBox="1">
            <a:spLocks noGrp="1"/>
          </p:cNvSpPr>
          <p:nvPr>
            <p:ph type="title"/>
          </p:nvPr>
        </p:nvSpPr>
        <p:spPr>
          <a:xfrm>
            <a:off x="2596896" y="302065"/>
            <a:ext cx="14639400" cy="3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Roboto Mono"/>
              <a:buNone/>
              <a:defRPr sz="7200" b="1" cap="none">
                <a:latin typeface="Roboto Mono"/>
                <a:ea typeface="Roboto Mono"/>
                <a:cs typeface="Roboto Mono"/>
                <a:sym typeface="Roboto Mono"/>
              </a:defRPr>
            </a:lvl1pPr>
            <a:lvl2pPr lvl="1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3" name="Google Shape;793;p76"/>
          <p:cNvSpPr txBox="1">
            <a:spLocks noGrp="1"/>
          </p:cNvSpPr>
          <p:nvPr>
            <p:ph type="body" idx="1"/>
          </p:nvPr>
        </p:nvSpPr>
        <p:spPr>
          <a:xfrm>
            <a:off x="2596896" y="6988192"/>
            <a:ext cx="14639400" cy="113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800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marR="0" lvl="1" indent="-482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marR="0" lvl="2" indent="-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marR="0" lvl="3" indent="-4318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marR="0" lvl="4" indent="-4064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marR="0" lvl="5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4" name="Google Shape;794;p76"/>
          <p:cNvSpPr/>
          <p:nvPr/>
        </p:nvSpPr>
        <p:spPr>
          <a:xfrm>
            <a:off x="20162837" y="0"/>
            <a:ext cx="16413300" cy="2057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219455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>
              <a:solidFill>
                <a:schemeClr val="lt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795" name="Google Shape;795;p76"/>
          <p:cNvGrpSpPr/>
          <p:nvPr/>
        </p:nvGrpSpPr>
        <p:grpSpPr>
          <a:xfrm>
            <a:off x="0" y="19504414"/>
            <a:ext cx="2330569" cy="1083065"/>
            <a:chOff x="0" y="19504414"/>
            <a:chExt cx="2330569" cy="1083065"/>
          </a:xfrm>
        </p:grpSpPr>
        <p:sp>
          <p:nvSpPr>
            <p:cNvPr id="796" name="Google Shape;796;p76"/>
            <p:cNvSpPr/>
            <p:nvPr/>
          </p:nvSpPr>
          <p:spPr>
            <a:xfrm>
              <a:off x="0" y="19697679"/>
              <a:ext cx="155400" cy="889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797" name="Google Shape;797;p76" descr="A picture containing shape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27131" y="19504414"/>
              <a:ext cx="2003438" cy="690237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798" name="Google Shape;798;p76"/>
          <p:cNvCxnSpPr/>
          <p:nvPr/>
        </p:nvCxnSpPr>
        <p:spPr>
          <a:xfrm>
            <a:off x="0" y="5693228"/>
            <a:ext cx="17236500" cy="0"/>
          </a:xfrm>
          <a:prstGeom prst="straightConnector1">
            <a:avLst/>
          </a:prstGeom>
          <a:noFill/>
          <a:ln w="317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99" name="Google Shape;799;p76"/>
          <p:cNvSpPr txBox="1">
            <a:spLocks noGrp="1"/>
          </p:cNvSpPr>
          <p:nvPr>
            <p:ph type="subTitle" idx="2"/>
          </p:nvPr>
        </p:nvSpPr>
        <p:spPr>
          <a:xfrm>
            <a:off x="2596896" y="3730752"/>
            <a:ext cx="146394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Roboto Mono"/>
              <a:buNone/>
              <a:defRPr sz="48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Roboto Mono"/>
              <a:buNone/>
              <a:defRPr sz="48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Roboto Mono"/>
              <a:buNone/>
              <a:defRPr sz="48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Roboto Mono"/>
              <a:buNone/>
              <a:defRPr sz="48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Roboto Mono"/>
              <a:buNone/>
              <a:defRPr sz="48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Roboto Mono"/>
              <a:buNone/>
              <a:defRPr sz="48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Roboto Mono"/>
              <a:buNone/>
              <a:defRPr sz="48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Roboto Mono"/>
              <a:buNone/>
              <a:defRPr sz="48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Roboto Mono"/>
              <a:buNone/>
              <a:defRPr sz="48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se Case Layout">
  <p:cSld name="Use Case Layout"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" name="Google Shape;801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36575999" cy="2057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77"/>
          <p:cNvSpPr>
            <a:spLocks noGrp="1"/>
          </p:cNvSpPr>
          <p:nvPr>
            <p:ph type="pic" idx="2"/>
          </p:nvPr>
        </p:nvSpPr>
        <p:spPr>
          <a:xfrm>
            <a:off x="0" y="0"/>
            <a:ext cx="36576000" cy="2057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bargo">
  <p:cSld name="Embargo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78"/>
          <p:cNvSpPr/>
          <p:nvPr/>
        </p:nvSpPr>
        <p:spPr>
          <a:xfrm>
            <a:off x="0" y="0"/>
            <a:ext cx="36576000" cy="20574000"/>
          </a:xfrm>
          <a:prstGeom prst="rect">
            <a:avLst/>
          </a:prstGeom>
          <a:solidFill>
            <a:srgbClr val="9E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78"/>
          <p:cNvSpPr txBox="1">
            <a:spLocks noGrp="1"/>
          </p:cNvSpPr>
          <p:nvPr>
            <p:ph type="title"/>
          </p:nvPr>
        </p:nvSpPr>
        <p:spPr>
          <a:xfrm>
            <a:off x="7634260" y="9024760"/>
            <a:ext cx="227340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VIDIA Sans Light"/>
              <a:buNone/>
              <a:defRPr sz="12000" b="0" cap="none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06" name="Google Shape;806;p78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93140" y="6248046"/>
            <a:ext cx="2357258" cy="2357258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78"/>
          <p:cNvSpPr txBox="1">
            <a:spLocks noGrp="1"/>
          </p:cNvSpPr>
          <p:nvPr>
            <p:ph type="subTitle" idx="1"/>
          </p:nvPr>
        </p:nvSpPr>
        <p:spPr>
          <a:xfrm>
            <a:off x="7635240" y="10771632"/>
            <a:ext cx="22731900" cy="54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 Medium"/>
              <a:buNone/>
              <a:defRPr sz="44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Timeline"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oogle Shape;809;p79" descr="A picture containing blu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-1"/>
            <a:ext cx="36576000" cy="2057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79"/>
          <p:cNvSpPr/>
          <p:nvPr/>
        </p:nvSpPr>
        <p:spPr>
          <a:xfrm rot="10800000" flipH="1">
            <a:off x="1" y="14987099"/>
            <a:ext cx="36576000" cy="55869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000000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11" name="Google Shape;811;p79"/>
          <p:cNvSpPr/>
          <p:nvPr/>
        </p:nvSpPr>
        <p:spPr>
          <a:xfrm>
            <a:off x="1" y="-1"/>
            <a:ext cx="36576000" cy="112677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000000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12" name="Google Shape;812;p79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 cap="none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13" name="Google Shape;813;p79"/>
          <p:cNvCxnSpPr/>
          <p:nvPr/>
        </p:nvCxnSpPr>
        <p:spPr>
          <a:xfrm>
            <a:off x="0" y="11329275"/>
            <a:ext cx="36576000" cy="0"/>
          </a:xfrm>
          <a:prstGeom prst="straightConnector1">
            <a:avLst/>
          </a:prstGeom>
          <a:noFill/>
          <a:ln w="50800" cap="flat" cmpd="sng">
            <a:solidFill>
              <a:srgbClr val="3B5C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814" name="Google Shape;814;p79"/>
          <p:cNvGrpSpPr/>
          <p:nvPr/>
        </p:nvGrpSpPr>
        <p:grpSpPr>
          <a:xfrm>
            <a:off x="34015681" y="19477636"/>
            <a:ext cx="2560271" cy="1099690"/>
            <a:chOff x="34015681" y="19477636"/>
            <a:chExt cx="2560271" cy="1099690"/>
          </a:xfrm>
        </p:grpSpPr>
        <p:sp>
          <p:nvSpPr>
            <p:cNvPr id="815" name="Google Shape;815;p79"/>
            <p:cNvSpPr/>
            <p:nvPr/>
          </p:nvSpPr>
          <p:spPr>
            <a:xfrm>
              <a:off x="36420552" y="19687526"/>
              <a:ext cx="155400" cy="889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816" name="Google Shape;816;p79" descr="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015681" y="19477636"/>
              <a:ext cx="2159580" cy="7437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17" name="Google Shape;817;p79"/>
          <p:cNvSpPr txBox="1">
            <a:spLocks noGrp="1"/>
          </p:cNvSpPr>
          <p:nvPr>
            <p:ph type="subTitle" idx="1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w/ Images Layout 1">
  <p:cSld name="Timeline w/ Images Layout_1"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" name="Google Shape;819;p80" descr="A picture containing blu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-1"/>
            <a:ext cx="36576000" cy="2057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80"/>
          <p:cNvSpPr/>
          <p:nvPr/>
        </p:nvSpPr>
        <p:spPr>
          <a:xfrm rot="10800000" flipH="1">
            <a:off x="1" y="14987099"/>
            <a:ext cx="36576000" cy="55869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000000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21" name="Google Shape;821;p80"/>
          <p:cNvSpPr/>
          <p:nvPr/>
        </p:nvSpPr>
        <p:spPr>
          <a:xfrm>
            <a:off x="1" y="-1"/>
            <a:ext cx="36576000" cy="112677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000000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22" name="Google Shape;822;p80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 cap="none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23" name="Google Shape;823;p80"/>
          <p:cNvCxnSpPr/>
          <p:nvPr/>
        </p:nvCxnSpPr>
        <p:spPr>
          <a:xfrm>
            <a:off x="0" y="12517118"/>
            <a:ext cx="36576000" cy="0"/>
          </a:xfrm>
          <a:prstGeom prst="straightConnector1">
            <a:avLst/>
          </a:prstGeom>
          <a:noFill/>
          <a:ln w="63500" cap="flat" cmpd="sng">
            <a:solidFill>
              <a:srgbClr val="3B5C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24" name="Google Shape;824;p80"/>
          <p:cNvSpPr>
            <a:spLocks noGrp="1"/>
          </p:cNvSpPr>
          <p:nvPr>
            <p:ph type="pic" idx="2"/>
          </p:nvPr>
        </p:nvSpPr>
        <p:spPr>
          <a:xfrm>
            <a:off x="1104900" y="8828853"/>
            <a:ext cx="6172200" cy="42093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5" name="Google Shape;825;p80"/>
          <p:cNvSpPr>
            <a:spLocks noGrp="1"/>
          </p:cNvSpPr>
          <p:nvPr>
            <p:ph type="pic" idx="3"/>
          </p:nvPr>
        </p:nvSpPr>
        <p:spPr>
          <a:xfrm>
            <a:off x="8153396" y="12016056"/>
            <a:ext cx="6172200" cy="42093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6" name="Google Shape;826;p80"/>
          <p:cNvSpPr>
            <a:spLocks noGrp="1"/>
          </p:cNvSpPr>
          <p:nvPr>
            <p:ph type="pic" idx="4"/>
          </p:nvPr>
        </p:nvSpPr>
        <p:spPr>
          <a:xfrm>
            <a:off x="15163793" y="8828853"/>
            <a:ext cx="6172200" cy="42093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7" name="Google Shape;827;p80"/>
          <p:cNvSpPr>
            <a:spLocks noGrp="1"/>
          </p:cNvSpPr>
          <p:nvPr>
            <p:ph type="pic" idx="5"/>
          </p:nvPr>
        </p:nvSpPr>
        <p:spPr>
          <a:xfrm>
            <a:off x="22212297" y="12016056"/>
            <a:ext cx="6172200" cy="42093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8" name="Google Shape;828;p80"/>
          <p:cNvSpPr>
            <a:spLocks noGrp="1"/>
          </p:cNvSpPr>
          <p:nvPr>
            <p:ph type="pic" idx="6"/>
          </p:nvPr>
        </p:nvSpPr>
        <p:spPr>
          <a:xfrm>
            <a:off x="29298902" y="8828853"/>
            <a:ext cx="6172200" cy="4209300"/>
          </a:xfrm>
          <a:prstGeom prst="rect">
            <a:avLst/>
          </a:prstGeom>
          <a:solidFill>
            <a:srgbClr val="151617">
              <a:alpha val="607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829" name="Google Shape;829;p80"/>
          <p:cNvGrpSpPr/>
          <p:nvPr/>
        </p:nvGrpSpPr>
        <p:grpSpPr>
          <a:xfrm>
            <a:off x="34015681" y="19477636"/>
            <a:ext cx="2560271" cy="1099690"/>
            <a:chOff x="34015681" y="19477636"/>
            <a:chExt cx="2560271" cy="1099690"/>
          </a:xfrm>
        </p:grpSpPr>
        <p:sp>
          <p:nvSpPr>
            <p:cNvPr id="830" name="Google Shape;830;p80"/>
            <p:cNvSpPr/>
            <p:nvPr/>
          </p:nvSpPr>
          <p:spPr>
            <a:xfrm>
              <a:off x="36420552" y="19687526"/>
              <a:ext cx="155400" cy="889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831" name="Google Shape;831;p80" descr="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015681" y="19477636"/>
              <a:ext cx="2159580" cy="7437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32" name="Google Shape;832;p80"/>
          <p:cNvSpPr txBox="1"/>
          <p:nvPr/>
        </p:nvSpPr>
        <p:spPr>
          <a:xfrm>
            <a:off x="1104900" y="-3869975"/>
            <a:ext cx="61995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833" name="Google Shape;833;p80"/>
          <p:cNvSpPr txBox="1">
            <a:spLocks noGrp="1"/>
          </p:cNvSpPr>
          <p:nvPr>
            <p:ph type="subTitle" idx="1"/>
          </p:nvPr>
        </p:nvSpPr>
        <p:spPr>
          <a:xfrm>
            <a:off x="29297376" y="7949100"/>
            <a:ext cx="61722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834" name="Google Shape;834;p80"/>
          <p:cNvSpPr txBox="1">
            <a:spLocks noGrp="1"/>
          </p:cNvSpPr>
          <p:nvPr>
            <p:ph type="subTitle" idx="7"/>
          </p:nvPr>
        </p:nvSpPr>
        <p:spPr>
          <a:xfrm>
            <a:off x="29297376" y="7235663"/>
            <a:ext cx="61722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835" name="Google Shape;835;p80"/>
          <p:cNvSpPr txBox="1">
            <a:spLocks noGrp="1"/>
          </p:cNvSpPr>
          <p:nvPr>
            <p:ph type="subTitle" idx="8"/>
          </p:nvPr>
        </p:nvSpPr>
        <p:spPr>
          <a:xfrm>
            <a:off x="29297376" y="6492938"/>
            <a:ext cx="61722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9pPr>
          </a:lstStyle>
          <a:p>
            <a:endParaRPr/>
          </a:p>
        </p:txBody>
      </p:sp>
      <p:sp>
        <p:nvSpPr>
          <p:cNvPr id="836" name="Google Shape;836;p80"/>
          <p:cNvSpPr txBox="1">
            <a:spLocks noGrp="1"/>
          </p:cNvSpPr>
          <p:nvPr>
            <p:ph type="subTitle" idx="9"/>
          </p:nvPr>
        </p:nvSpPr>
        <p:spPr>
          <a:xfrm>
            <a:off x="1106424" y="7946136"/>
            <a:ext cx="61722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837" name="Google Shape;837;p80"/>
          <p:cNvSpPr txBox="1">
            <a:spLocks noGrp="1"/>
          </p:cNvSpPr>
          <p:nvPr>
            <p:ph type="subTitle" idx="13"/>
          </p:nvPr>
        </p:nvSpPr>
        <p:spPr>
          <a:xfrm>
            <a:off x="1106424" y="7232904"/>
            <a:ext cx="61722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838" name="Google Shape;838;p80"/>
          <p:cNvSpPr txBox="1">
            <a:spLocks noGrp="1"/>
          </p:cNvSpPr>
          <p:nvPr>
            <p:ph type="subTitle" idx="14"/>
          </p:nvPr>
        </p:nvSpPr>
        <p:spPr>
          <a:xfrm>
            <a:off x="1106424" y="6492240"/>
            <a:ext cx="61722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9pPr>
          </a:lstStyle>
          <a:p>
            <a:endParaRPr/>
          </a:p>
        </p:txBody>
      </p:sp>
      <p:sp>
        <p:nvSpPr>
          <p:cNvPr id="839" name="Google Shape;839;p80"/>
          <p:cNvSpPr txBox="1">
            <a:spLocks noGrp="1"/>
          </p:cNvSpPr>
          <p:nvPr>
            <p:ph type="subTitle" idx="15"/>
          </p:nvPr>
        </p:nvSpPr>
        <p:spPr>
          <a:xfrm>
            <a:off x="8156448" y="11137392"/>
            <a:ext cx="61722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840" name="Google Shape;840;p80"/>
          <p:cNvSpPr txBox="1">
            <a:spLocks noGrp="1"/>
          </p:cNvSpPr>
          <p:nvPr>
            <p:ph type="subTitle" idx="16"/>
          </p:nvPr>
        </p:nvSpPr>
        <p:spPr>
          <a:xfrm>
            <a:off x="8156448" y="10424160"/>
            <a:ext cx="61722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841" name="Google Shape;841;p80"/>
          <p:cNvSpPr txBox="1">
            <a:spLocks noGrp="1"/>
          </p:cNvSpPr>
          <p:nvPr>
            <p:ph type="subTitle" idx="17"/>
          </p:nvPr>
        </p:nvSpPr>
        <p:spPr>
          <a:xfrm>
            <a:off x="8156448" y="9683496"/>
            <a:ext cx="61722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9pPr>
          </a:lstStyle>
          <a:p>
            <a:endParaRPr/>
          </a:p>
        </p:txBody>
      </p:sp>
      <p:sp>
        <p:nvSpPr>
          <p:cNvPr id="842" name="Google Shape;842;p80"/>
          <p:cNvSpPr txBox="1">
            <a:spLocks noGrp="1"/>
          </p:cNvSpPr>
          <p:nvPr>
            <p:ph type="subTitle" idx="18"/>
          </p:nvPr>
        </p:nvSpPr>
        <p:spPr>
          <a:xfrm>
            <a:off x="15160752" y="7946136"/>
            <a:ext cx="61722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843" name="Google Shape;843;p80"/>
          <p:cNvSpPr txBox="1">
            <a:spLocks noGrp="1"/>
          </p:cNvSpPr>
          <p:nvPr>
            <p:ph type="subTitle" idx="19"/>
          </p:nvPr>
        </p:nvSpPr>
        <p:spPr>
          <a:xfrm>
            <a:off x="15160752" y="7232904"/>
            <a:ext cx="61722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844" name="Google Shape;844;p80"/>
          <p:cNvSpPr txBox="1">
            <a:spLocks noGrp="1"/>
          </p:cNvSpPr>
          <p:nvPr>
            <p:ph type="subTitle" idx="20"/>
          </p:nvPr>
        </p:nvSpPr>
        <p:spPr>
          <a:xfrm>
            <a:off x="15160752" y="6492240"/>
            <a:ext cx="61722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9pPr>
          </a:lstStyle>
          <a:p>
            <a:endParaRPr/>
          </a:p>
        </p:txBody>
      </p:sp>
      <p:sp>
        <p:nvSpPr>
          <p:cNvPr id="845" name="Google Shape;845;p80"/>
          <p:cNvSpPr txBox="1">
            <a:spLocks noGrp="1"/>
          </p:cNvSpPr>
          <p:nvPr>
            <p:ph type="subTitle" idx="21"/>
          </p:nvPr>
        </p:nvSpPr>
        <p:spPr>
          <a:xfrm>
            <a:off x="22210776" y="11137392"/>
            <a:ext cx="61722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VIDIA Sans"/>
              <a:buNone/>
              <a:defRPr sz="28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846" name="Google Shape;846;p80"/>
          <p:cNvSpPr txBox="1">
            <a:spLocks noGrp="1"/>
          </p:cNvSpPr>
          <p:nvPr>
            <p:ph type="subTitle" idx="22"/>
          </p:nvPr>
        </p:nvSpPr>
        <p:spPr>
          <a:xfrm>
            <a:off x="22210776" y="10424160"/>
            <a:ext cx="61722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 Medium"/>
              <a:buNone/>
              <a:defRPr sz="4000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9pPr>
          </a:lstStyle>
          <a:p>
            <a:endParaRPr/>
          </a:p>
        </p:txBody>
      </p:sp>
      <p:sp>
        <p:nvSpPr>
          <p:cNvPr id="847" name="Google Shape;847;p80"/>
          <p:cNvSpPr txBox="1">
            <a:spLocks noGrp="1"/>
          </p:cNvSpPr>
          <p:nvPr>
            <p:ph type="subTitle" idx="23"/>
          </p:nvPr>
        </p:nvSpPr>
        <p:spPr>
          <a:xfrm>
            <a:off x="22210776" y="9683496"/>
            <a:ext cx="61722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 Light"/>
              <a:buNone/>
              <a:defRPr sz="7200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9pPr>
          </a:lstStyle>
          <a:p>
            <a:endParaRPr/>
          </a:p>
        </p:txBody>
      </p:sp>
      <p:sp>
        <p:nvSpPr>
          <p:cNvPr id="848" name="Google Shape;848;p80"/>
          <p:cNvSpPr txBox="1">
            <a:spLocks noGrp="1"/>
          </p:cNvSpPr>
          <p:nvPr>
            <p:ph type="subTitle" idx="24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x_Timeline">
  <p:cSld name="Complex_Timeline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" name="Google Shape;850;p81" descr="A picture containing blu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-1"/>
            <a:ext cx="36576000" cy="2057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81"/>
          <p:cNvSpPr/>
          <p:nvPr/>
        </p:nvSpPr>
        <p:spPr>
          <a:xfrm rot="10800000" flipH="1">
            <a:off x="1" y="14987099"/>
            <a:ext cx="36576000" cy="55869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000000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52" name="Google Shape;852;p81"/>
          <p:cNvSpPr/>
          <p:nvPr/>
        </p:nvSpPr>
        <p:spPr>
          <a:xfrm>
            <a:off x="1" y="-1"/>
            <a:ext cx="36576000" cy="112677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000000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53" name="Google Shape;853;p81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 cap="none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grpSp>
        <p:nvGrpSpPr>
          <p:cNvPr id="854" name="Google Shape;854;p81"/>
          <p:cNvGrpSpPr/>
          <p:nvPr/>
        </p:nvGrpSpPr>
        <p:grpSpPr>
          <a:xfrm>
            <a:off x="34015681" y="19477636"/>
            <a:ext cx="2560271" cy="1099690"/>
            <a:chOff x="34015681" y="19477636"/>
            <a:chExt cx="2560271" cy="1099690"/>
          </a:xfrm>
        </p:grpSpPr>
        <p:sp>
          <p:nvSpPr>
            <p:cNvPr id="855" name="Google Shape;855;p81"/>
            <p:cNvSpPr/>
            <p:nvPr/>
          </p:nvSpPr>
          <p:spPr>
            <a:xfrm>
              <a:off x="36420552" y="19687526"/>
              <a:ext cx="155400" cy="889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856" name="Google Shape;856;p81" descr="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015681" y="19477636"/>
              <a:ext cx="2159580" cy="7437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57" name="Google Shape;857;p81"/>
          <p:cNvSpPr txBox="1">
            <a:spLocks noGrp="1"/>
          </p:cNvSpPr>
          <p:nvPr>
            <p:ph type="subTitle" idx="1"/>
          </p:nvPr>
        </p:nvSpPr>
        <p:spPr>
          <a:xfrm>
            <a:off x="20250900" y="6124325"/>
            <a:ext cx="15069900" cy="145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81"/>
          <p:cNvSpPr txBox="1">
            <a:spLocks noGrp="1"/>
          </p:cNvSpPr>
          <p:nvPr>
            <p:ph type="subTitle" idx="2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emo - Image Layout">
  <p:cSld name="1_Demo - Image Layout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" name="Google Shape;860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36575999" cy="2057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82"/>
          <p:cNvSpPr>
            <a:spLocks noGrp="1"/>
          </p:cNvSpPr>
          <p:nvPr>
            <p:ph type="pic" idx="2"/>
          </p:nvPr>
        </p:nvSpPr>
        <p:spPr>
          <a:xfrm>
            <a:off x="0" y="0"/>
            <a:ext cx="36576000" cy="2057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IDENTIAL_Two Column">
  <p:cSld name="CONFIDENTIAL_Two Colum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2514600" y="4846320"/>
            <a:ext cx="15215615" cy="1365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8000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44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40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36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32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28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2"/>
          </p:nvPr>
        </p:nvSpPr>
        <p:spPr>
          <a:xfrm>
            <a:off x="18845785" y="4846320"/>
            <a:ext cx="15215615" cy="1365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8000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44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40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36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32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28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/>
          <p:nvPr/>
        </p:nvSpPr>
        <p:spPr>
          <a:xfrm>
            <a:off x="708485" y="19635786"/>
            <a:ext cx="7315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rPr>
              <a:t>NVIDIACONFIDENTIAL.DONOTDISTRIBUTE.</a:t>
            </a:r>
            <a:endParaRPr>
              <a:latin typeface="NVIDIA Sans Medium"/>
              <a:ea typeface="NVIDIA Sans Medium"/>
              <a:cs typeface="NVIDIA Sans Medium"/>
              <a:sym typeface="NVIDIA Sans Medium"/>
            </a:endParaRPr>
          </a:p>
        </p:txBody>
      </p:sp>
      <p:sp>
        <p:nvSpPr>
          <p:cNvPr id="70" name="Google Shape;70;p10"/>
          <p:cNvSpPr txBox="1">
            <a:spLocks noGrp="1"/>
          </p:cNvSpPr>
          <p:nvPr>
            <p:ph type="subTitle" idx="3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mo - Insert Video Layout">
  <p:cSld name="Demo - Insert Video Layout"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83"/>
          <p:cNvSpPr/>
          <p:nvPr/>
        </p:nvSpPr>
        <p:spPr>
          <a:xfrm>
            <a:off x="0" y="0"/>
            <a:ext cx="36576000" cy="2057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" name="Google Shape;865;p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36576000" cy="2057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84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127" y="2587248"/>
            <a:ext cx="8439772" cy="2906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">
  <p:cSld name="Title, Subtitle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85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869" name="Google Shape;869;p85"/>
          <p:cNvSpPr txBox="1">
            <a:spLocks noGrp="1"/>
          </p:cNvSpPr>
          <p:nvPr>
            <p:ph type="subTitle" idx="1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Bullets 1">
  <p:cSld name="Title, Subtitle, Bullets_1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86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VIDIA Sans"/>
              <a:buNone/>
              <a:defRPr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872" name="Google Shape;872;p86"/>
          <p:cNvSpPr txBox="1">
            <a:spLocks noGrp="1"/>
          </p:cNvSpPr>
          <p:nvPr>
            <p:ph type="body" idx="1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4800" i="0" u="none" strike="noStrike" cap="non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4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4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4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4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873" name="Google Shape;873;p86"/>
          <p:cNvSpPr txBox="1">
            <a:spLocks noGrp="1"/>
          </p:cNvSpPr>
          <p:nvPr>
            <p:ph type="body" idx="2"/>
          </p:nvPr>
        </p:nvSpPr>
        <p:spPr>
          <a:xfrm>
            <a:off x="2514600" y="4846320"/>
            <a:ext cx="31546800" cy="136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800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44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914400" marR="0" lvl="1" indent="-482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40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1371600" marR="0" lvl="2" indent="-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36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1828800" marR="0" lvl="3" indent="-4318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32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2286000" marR="0" lvl="4" indent="-4064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280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2743200" marR="0" lvl="5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3200400" marR="0" lvl="6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3657600" marR="0" lvl="7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4114800" marR="0" lvl="8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540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ULLET_ICON_Title, Subtitle, and Content">
  <p:cSld name="1_BULLET_ICON_Title, Subtitle, and Content"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87"/>
          <p:cNvSpPr txBox="1">
            <a:spLocks noGrp="1"/>
          </p:cNvSpPr>
          <p:nvPr>
            <p:ph type="title"/>
          </p:nvPr>
        </p:nvSpPr>
        <p:spPr>
          <a:xfrm>
            <a:off x="1661160" y="1737363"/>
            <a:ext cx="33254400" cy="19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137100" rIns="274300" bIns="1371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Trebuchet MS"/>
              <a:buNone/>
              <a:defRPr sz="9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876" name="Google Shape;876;p87"/>
          <p:cNvSpPr txBox="1">
            <a:spLocks noGrp="1"/>
          </p:cNvSpPr>
          <p:nvPr>
            <p:ph type="body" idx="1"/>
          </p:nvPr>
        </p:nvSpPr>
        <p:spPr>
          <a:xfrm>
            <a:off x="1722501" y="7010118"/>
            <a:ext cx="33162000" cy="12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137100" rIns="274300" bIns="137100" anchor="t" anchorCtr="0">
            <a:noAutofit/>
          </a:bodyPr>
          <a:lstStyle>
            <a:lvl1pPr marL="457200" marR="0" lvl="0" indent="-4572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Char char="•"/>
              <a:defRPr sz="48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Char char="•"/>
              <a:defRPr sz="40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584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5600"/>
              <a:buFont typeface="Noto Sans Symbols"/>
              <a:buChar char="▪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84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84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84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84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7" name="Google Shape;877;p87"/>
          <p:cNvSpPr txBox="1">
            <a:spLocks noGrp="1"/>
          </p:cNvSpPr>
          <p:nvPr>
            <p:ph type="body" idx="2"/>
          </p:nvPr>
        </p:nvSpPr>
        <p:spPr>
          <a:xfrm>
            <a:off x="1661160" y="3627123"/>
            <a:ext cx="332544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137100" rIns="274300" bIns="137100" anchor="t" anchorCtr="0">
            <a:no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200"/>
              <a:buFont typeface="Arial"/>
              <a:buNone/>
              <a:defRPr sz="92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200"/>
              <a:buFont typeface="Arial"/>
              <a:buNone/>
              <a:defRPr sz="92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200"/>
              <a:buFont typeface="Arial"/>
              <a:buNone/>
              <a:defRPr sz="92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200"/>
              <a:buFont typeface="Arial"/>
              <a:buNone/>
              <a:defRPr sz="92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584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84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84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84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DING_Title, Subtitle, Bullets">
  <p:cSld name="CODING_Title, Subtitle, Bullet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Roboto Mono"/>
              <a:buNone/>
              <a:defRPr sz="7200" b="1" cap="none">
                <a:latin typeface="Roboto Mono"/>
                <a:ea typeface="Roboto Mono"/>
                <a:cs typeface="Roboto Mono"/>
                <a:sym typeface="Roboto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>
            <a:off x="2514600" y="4873752"/>
            <a:ext cx="31546800" cy="1365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8000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marR="0" lvl="5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5715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ubTitle" idx="2"/>
          </p:nvPr>
        </p:nvSpPr>
        <p:spPr>
          <a:xfrm>
            <a:off x="2514600" y="2487168"/>
            <a:ext cx="315468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Roboto Mono"/>
              <a:buNone/>
              <a:defRPr sz="48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9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63.xml"/><Relationship Id="rId34" Type="http://schemas.openxmlformats.org/officeDocument/2006/relationships/slideLayout" Target="../slideLayouts/slideLayout76.xml"/><Relationship Id="rId42" Type="http://schemas.openxmlformats.org/officeDocument/2006/relationships/slideLayout" Target="../slideLayouts/slideLayout84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41" Type="http://schemas.openxmlformats.org/officeDocument/2006/relationships/slideLayout" Target="../slideLayouts/slideLayout83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37" Type="http://schemas.openxmlformats.org/officeDocument/2006/relationships/slideLayout" Target="../slideLayouts/slideLayout79.xml"/><Relationship Id="rId40" Type="http://schemas.openxmlformats.org/officeDocument/2006/relationships/slideLayout" Target="../slideLayouts/slideLayout82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36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35" Type="http://schemas.openxmlformats.org/officeDocument/2006/relationships/slideLayout" Target="../slideLayouts/slideLayout77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75.xml"/><Relationship Id="rId38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NVIDIA Sans"/>
              <a:buNone/>
              <a:defRPr sz="7200" b="1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grpSp>
        <p:nvGrpSpPr>
          <p:cNvPr id="10" name="Google Shape;10;p1"/>
          <p:cNvGrpSpPr/>
          <p:nvPr/>
        </p:nvGrpSpPr>
        <p:grpSpPr>
          <a:xfrm>
            <a:off x="34061399" y="19504414"/>
            <a:ext cx="2514601" cy="1072783"/>
            <a:chOff x="34061399" y="19504414"/>
            <a:chExt cx="2514601" cy="1072783"/>
          </a:xfrm>
        </p:grpSpPr>
        <p:sp>
          <p:nvSpPr>
            <p:cNvPr id="11" name="Google Shape;11;p1"/>
            <p:cNvSpPr/>
            <p:nvPr/>
          </p:nvSpPr>
          <p:spPr>
            <a:xfrm>
              <a:off x="36420552" y="19687526"/>
              <a:ext cx="155448" cy="88967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12" name="Google Shape;12;p1" descr="A picture containing shape&#10;&#10;Description automatically generated"/>
            <p:cNvPicPr preferRelativeResize="0"/>
            <p:nvPr/>
          </p:nvPicPr>
          <p:blipFill rotWithShape="1">
            <a:blip r:embed="rId44">
              <a:alphaModFix/>
            </a:blip>
            <a:srcRect/>
            <a:stretch/>
          </p:blipFill>
          <p:spPr>
            <a:xfrm>
              <a:off x="34061399" y="19504414"/>
              <a:ext cx="2003438" cy="69023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5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NVIDIA Sans"/>
              <a:buNone/>
              <a:defRPr sz="7200" b="1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grpSp>
        <p:nvGrpSpPr>
          <p:cNvPr id="447" name="Google Shape;447;p45"/>
          <p:cNvGrpSpPr/>
          <p:nvPr/>
        </p:nvGrpSpPr>
        <p:grpSpPr>
          <a:xfrm>
            <a:off x="34061399" y="19504414"/>
            <a:ext cx="2514553" cy="1072912"/>
            <a:chOff x="34061399" y="19504414"/>
            <a:chExt cx="2514553" cy="1072912"/>
          </a:xfrm>
        </p:grpSpPr>
        <p:sp>
          <p:nvSpPr>
            <p:cNvPr id="448" name="Google Shape;448;p45"/>
            <p:cNvSpPr/>
            <p:nvPr/>
          </p:nvSpPr>
          <p:spPr>
            <a:xfrm>
              <a:off x="36420552" y="19687526"/>
              <a:ext cx="155400" cy="889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449" name="Google Shape;449;p45" descr="A picture containing shape&#10;&#10;Description automatically generated"/>
            <p:cNvPicPr preferRelativeResize="0"/>
            <p:nvPr/>
          </p:nvPicPr>
          <p:blipFill rotWithShape="1">
            <a:blip r:embed="rId44">
              <a:alphaModFix/>
            </a:blip>
            <a:srcRect/>
            <a:stretch/>
          </p:blipFill>
          <p:spPr>
            <a:xfrm>
              <a:off x="34061399" y="19504414"/>
              <a:ext cx="2003438" cy="69023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  <p:sldLayoutId id="2147483726" r:id="rId36"/>
    <p:sldLayoutId id="2147483727" r:id="rId37"/>
    <p:sldLayoutId id="2147483728" r:id="rId38"/>
    <p:sldLayoutId id="2147483729" r:id="rId39"/>
    <p:sldLayoutId id="2147483730" r:id="rId40"/>
    <p:sldLayoutId id="2147483731" r:id="rId41"/>
    <p:sldLayoutId id="2147483732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C_42D39C7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1_FBC98C4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4_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338_ECAE518C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339_E42700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88"/>
          <p:cNvSpPr txBox="1">
            <a:spLocks noGrp="1"/>
          </p:cNvSpPr>
          <p:nvPr>
            <p:ph type="ctrTitle"/>
          </p:nvPr>
        </p:nvSpPr>
        <p:spPr>
          <a:xfrm>
            <a:off x="1513012" y="13704917"/>
            <a:ext cx="27432000" cy="493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None/>
            </a:pPr>
            <a:r>
              <a:rPr lang="en-US"/>
              <a:t>OVS DOCA – Live Upgrade</a:t>
            </a:r>
            <a:endParaRPr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884" name="Google Shape;884;p88"/>
          <p:cNvSpPr txBox="1">
            <a:spLocks noGrp="1"/>
          </p:cNvSpPr>
          <p:nvPr>
            <p:ph type="subTitle" idx="1"/>
          </p:nvPr>
        </p:nvSpPr>
        <p:spPr>
          <a:xfrm>
            <a:off x="1513012" y="18663067"/>
            <a:ext cx="27432000" cy="1703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/>
              <a:t>Eli Britstein OVS+OVN Conference Fall 2025</a:t>
            </a:r>
            <a:endParaRPr>
              <a:latin typeface="NVIDIA Sans"/>
              <a:ea typeface="NVIDIA Sans"/>
              <a:cs typeface="NVIDIA Sans"/>
              <a:sym typeface="NVIDIA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>
          <a:extLst>
            <a:ext uri="{FF2B5EF4-FFF2-40B4-BE49-F238E27FC236}">
              <a16:creationId xmlns:a16="http://schemas.microsoft.com/office/drawing/2014/main" id="{2506129B-7942-DFD8-CD3C-76277759B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92">
            <a:extLst>
              <a:ext uri="{FF2B5EF4-FFF2-40B4-BE49-F238E27FC236}">
                <a16:creationId xmlns:a16="http://schemas.microsoft.com/office/drawing/2014/main" id="{BA5586D6-C728-B83C-BD07-B0F1CAC25D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4600" y="4570645"/>
            <a:ext cx="31546800" cy="136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err="1">
                <a:solidFill>
                  <a:schemeClr val="bg1"/>
                </a:solidFill>
                <a:sym typeface="Arial"/>
              </a:rPr>
              <a:t>Openflow</a:t>
            </a:r>
            <a:r>
              <a:rPr lang="en-US">
                <a:solidFill>
                  <a:schemeClr val="bg1"/>
                </a:solidFill>
                <a:sym typeface="Arial"/>
              </a:rPr>
              <a:t> port numbers</a:t>
            </a:r>
            <a:endParaRPr lang="en-US">
              <a:solidFill>
                <a:schemeClr val="bg1"/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sym typeface="Arial"/>
              </a:rPr>
              <a:t>User can configure using </a:t>
            </a:r>
            <a:r>
              <a:rPr lang="en-US" err="1">
                <a:solidFill>
                  <a:schemeClr val="bg1"/>
                </a:solidFill>
                <a:sym typeface="Arial"/>
              </a:rPr>
              <a:t>ofport_request</a:t>
            </a:r>
            <a:r>
              <a:rPr lang="en-US">
                <a:solidFill>
                  <a:schemeClr val="bg1"/>
                </a:solidFill>
                <a:sym typeface="Arial"/>
              </a:rPr>
              <a:t>. Otherwise automatically assigned.</a:t>
            </a:r>
            <a:endParaRPr lang="en-US">
              <a:solidFill>
                <a:schemeClr val="bg1"/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err="1">
                <a:solidFill>
                  <a:schemeClr val="bg1"/>
                </a:solidFill>
                <a:sym typeface="Arial"/>
              </a:rPr>
              <a:t>Ofctl</a:t>
            </a:r>
            <a:r>
              <a:rPr lang="en-US">
                <a:solidFill>
                  <a:schemeClr val="bg1"/>
                </a:solidFill>
                <a:sym typeface="Arial"/>
              </a:rPr>
              <a:t> rules rely on those.</a:t>
            </a:r>
            <a:endParaRPr lang="en-US">
              <a:solidFill>
                <a:schemeClr val="bg1"/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sym typeface="Arial"/>
              </a:rPr>
              <a:t>Information is migrated to the client to assign the same numbers.</a:t>
            </a:r>
            <a:endParaRPr lang="en-US">
              <a:solidFill>
                <a:schemeClr val="bg1"/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sym typeface="Arial"/>
            </a:endParaRPr>
          </a:p>
          <a:p>
            <a:pPr marL="571500" indent="-571500">
              <a:buFont typeface="Arial,Sans-Serif" panose="020B0604020202020204" pitchFamily="34" charset="0"/>
            </a:pPr>
            <a:r>
              <a:rPr lang="en-US">
                <a:solidFill>
                  <a:schemeClr val="bg1"/>
                </a:solidFill>
              </a:rPr>
              <a:t>OpenFlow rules (by order):</a:t>
            </a:r>
          </a:p>
          <a:p>
            <a:pPr marL="1028700" lvl="1" indent="-571500">
              <a:buFont typeface="Arial,Sans-Serif" panose="020B0604020202020204" pitchFamily="34" charset="0"/>
            </a:pPr>
            <a:r>
              <a:rPr lang="en-US">
                <a:solidFill>
                  <a:schemeClr val="bg1"/>
                </a:solidFill>
              </a:rPr>
              <a:t>TLV-MAP</a:t>
            </a:r>
            <a:endParaRPr lang="en-US">
              <a:solidFill>
                <a:srgbClr val="FFFFFF"/>
              </a:solidFill>
            </a:endParaRPr>
          </a:p>
          <a:p>
            <a:pPr marL="1028700" lvl="1" indent="-571500">
              <a:buFont typeface="Arial,Sans-Serif" panose="020B0604020202020204" pitchFamily="34" charset="0"/>
            </a:pPr>
            <a:r>
              <a:rPr lang="en-US">
                <a:solidFill>
                  <a:schemeClr val="bg1"/>
                </a:solidFill>
              </a:rPr>
              <a:t>Meters</a:t>
            </a:r>
            <a:endParaRPr lang="en-US">
              <a:solidFill>
                <a:srgbClr val="FFFFFF"/>
              </a:solidFill>
            </a:endParaRPr>
          </a:p>
          <a:p>
            <a:pPr marL="1028700" lvl="1" indent="-571500">
              <a:buFont typeface="Arial,Sans-Serif" panose="020B0604020202020204" pitchFamily="34" charset="0"/>
            </a:pPr>
            <a:r>
              <a:rPr lang="en-US">
                <a:solidFill>
                  <a:schemeClr val="bg1"/>
                </a:solidFill>
              </a:rPr>
              <a:t>Groups</a:t>
            </a:r>
          </a:p>
          <a:p>
            <a:pPr marL="1028700" lvl="1" indent="-571500">
              <a:buFont typeface="Arial,Sans-Serif" panose="020B0604020202020204" pitchFamily="34" charset="0"/>
            </a:pPr>
            <a:r>
              <a:rPr lang="en-US">
                <a:solidFill>
                  <a:schemeClr val="bg1"/>
                </a:solidFill>
              </a:rPr>
              <a:t>OpenFlow rules</a:t>
            </a:r>
          </a:p>
          <a:p>
            <a:pPr marL="1028700" lvl="1" indent="-571500">
              <a:buFont typeface="Arial,Sans-Serif" panose="020B0604020202020204" pitchFamily="34" charset="0"/>
            </a:pPr>
            <a:endParaRPr lang="en-US">
              <a:solidFill>
                <a:srgbClr val="FFFFFF"/>
              </a:solidFill>
            </a:endParaRPr>
          </a:p>
          <a:p>
            <a:pPr marL="1028700" lvl="1" indent="-571500">
              <a:buFont typeface="Arial,Sans-Serif" panose="020B0604020202020204" pitchFamily="34" charset="0"/>
            </a:pPr>
            <a:r>
              <a:rPr lang="en-US">
                <a:solidFill>
                  <a:schemeClr val="bg1"/>
                </a:solidFill>
              </a:rPr>
              <a:t>“&lt;BR&gt;.</a:t>
            </a:r>
            <a:r>
              <a:rPr lang="en-US" err="1">
                <a:solidFill>
                  <a:schemeClr val="bg1"/>
                </a:solidFill>
              </a:rPr>
              <a:t>upgrading.mgmt</a:t>
            </a:r>
            <a:r>
              <a:rPr lang="en-US">
                <a:solidFill>
                  <a:schemeClr val="bg1"/>
                </a:solidFill>
              </a:rPr>
              <a:t>.” socket is available by the server.</a:t>
            </a:r>
          </a:p>
          <a:p>
            <a:pPr marL="1028700" lvl="1" indent="-571500">
              <a:buFont typeface="Arial,Sans-Serif" panose="020B0604020202020204" pitchFamily="34" charset="0"/>
            </a:pPr>
            <a:r>
              <a:rPr lang="en-US">
                <a:solidFill>
                  <a:schemeClr val="bg1"/>
                </a:solidFill>
              </a:rPr>
              <a:t>The server waits for sync signal from the client.</a:t>
            </a:r>
          </a:p>
          <a:p>
            <a:pPr marL="1028700" lvl="1" indent="-571500">
              <a:buFont typeface="Arial,Sans-Serif" panose="020B0604020202020204" pitchFamily="34" charset="0"/>
            </a:pPr>
            <a:r>
              <a:rPr lang="en-US">
                <a:solidFill>
                  <a:schemeClr val="bg1"/>
                </a:solidFill>
              </a:rPr>
              <a:t>The client entirely controls the sequence – “</a:t>
            </a:r>
            <a:r>
              <a:rPr lang="en-US" err="1">
                <a:solidFill>
                  <a:schemeClr val="bg1"/>
                </a:solidFill>
              </a:rPr>
              <a:t>ovs-ofctl</a:t>
            </a:r>
            <a:r>
              <a:rPr lang="en-US">
                <a:solidFill>
                  <a:schemeClr val="bg1"/>
                </a:solidFill>
              </a:rPr>
              <a:t> dump“ the server, parsing the responses and applying them locally.</a:t>
            </a:r>
          </a:p>
          <a:p>
            <a:pPr marL="1028700" lvl="1" indent="-571500">
              <a:buFont typeface="Arial,Sans-Serif" panose="020B0604020202020204" pitchFamily="34" charset="0"/>
            </a:pPr>
            <a:endParaRPr lang="en-US">
              <a:solidFill>
                <a:srgbClr val="FFFFFF"/>
              </a:solidFill>
            </a:endParaRPr>
          </a:p>
          <a:p>
            <a:pPr marL="1028700" lvl="1" indent="-571500">
              <a:buFont typeface="Arial" panose="020B0604020202020204" pitchFamily="34" charset="0"/>
            </a:pPr>
            <a:endParaRPr lang="en-US">
              <a:solidFill>
                <a:schemeClr val="bg1"/>
              </a:solidFill>
            </a:endParaRPr>
          </a:p>
          <a:p>
            <a:pPr indent="-457200"/>
            <a:endParaRPr lang="en-US">
              <a:solidFill>
                <a:schemeClr val="bg1"/>
              </a:solidFill>
            </a:endParaRPr>
          </a:p>
        </p:txBody>
      </p:sp>
      <p:sp>
        <p:nvSpPr>
          <p:cNvPr id="930" name="Google Shape;930;p92">
            <a:extLst>
              <a:ext uri="{FF2B5EF4-FFF2-40B4-BE49-F238E27FC236}">
                <a16:creationId xmlns:a16="http://schemas.microsoft.com/office/drawing/2014/main" id="{6645B9AA-20A6-F7CE-ED52-6800165748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</a:pPr>
            <a:r>
              <a:rPr lang="en-US">
                <a:latin typeface="NVIDIA Sans"/>
                <a:ea typeface="NVIDIA Sans"/>
                <a:cs typeface="NVIDIA Sans"/>
                <a:sym typeface="NVIDIA Sans"/>
              </a:rPr>
              <a:t>Challenges #3</a:t>
            </a:r>
          </a:p>
        </p:txBody>
      </p:sp>
    </p:spTree>
    <p:extLst>
      <p:ext uri="{BB962C8B-B14F-4D97-AF65-F5344CB8AC3E}">
        <p14:creationId xmlns:p14="http://schemas.microsoft.com/office/powerpoint/2010/main" val="2658711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>
          <a:extLst>
            <a:ext uri="{FF2B5EF4-FFF2-40B4-BE49-F238E27FC236}">
              <a16:creationId xmlns:a16="http://schemas.microsoft.com/office/drawing/2014/main" id="{F00F8D34-8E88-71CF-DDB7-854204BE6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92">
            <a:extLst>
              <a:ext uri="{FF2B5EF4-FFF2-40B4-BE49-F238E27FC236}">
                <a16:creationId xmlns:a16="http://schemas.microsoft.com/office/drawing/2014/main" id="{BA2B0C8A-6032-A93C-CFD4-F6D45B2D9C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4600" y="4570645"/>
            <a:ext cx="31546800" cy="136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sym typeface="Arial"/>
              </a:rPr>
              <a:t>Ovs-</a:t>
            </a:r>
            <a:r>
              <a:rPr lang="en-US" err="1">
                <a:solidFill>
                  <a:schemeClr val="bg1"/>
                </a:solidFill>
                <a:sym typeface="Arial"/>
              </a:rPr>
              <a:t>appctl</a:t>
            </a:r>
            <a:r>
              <a:rPr lang="en-US">
                <a:solidFill>
                  <a:schemeClr val="bg1"/>
                </a:solidFill>
                <a:sym typeface="Arial"/>
              </a:rPr>
              <a:t> related state:</a:t>
            </a:r>
            <a:endParaRPr lang="en-US">
              <a:solidFill>
                <a:schemeClr val="bg1"/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sym typeface="Arial"/>
              </a:rPr>
              <a:t>Tunnel neigh table</a:t>
            </a:r>
            <a:endParaRPr lang="en-US">
              <a:solidFill>
                <a:schemeClr val="bg1"/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sym typeface="Arial"/>
              </a:rPr>
              <a:t>FDB (MAC learning)</a:t>
            </a:r>
            <a:endParaRPr lang="en-US">
              <a:solidFill>
                <a:schemeClr val="bg1"/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sym typeface="Arial"/>
              </a:rPr>
              <a:t>User’s routes</a:t>
            </a:r>
            <a:endParaRPr lang="en-US">
              <a:solidFill>
                <a:schemeClr val="bg1"/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sym typeface="Arial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sym typeface="Arial"/>
              </a:rPr>
              <a:t>The client entirely controls the sequence – “</a:t>
            </a:r>
            <a:r>
              <a:rPr lang="en-US" err="1">
                <a:solidFill>
                  <a:schemeClr val="bg1"/>
                </a:solidFill>
                <a:sym typeface="Arial"/>
              </a:rPr>
              <a:t>ovs-appctl</a:t>
            </a:r>
            <a:r>
              <a:rPr lang="en-US">
                <a:solidFill>
                  <a:schemeClr val="bg1"/>
                </a:solidFill>
                <a:sym typeface="Arial"/>
              </a:rPr>
              <a:t> dump“ the server, parsing the responses and applying them locally.</a:t>
            </a:r>
            <a:endParaRPr lang="en-US">
              <a:solidFill>
                <a:schemeClr val="bg1"/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sym typeface="Arial"/>
              </a:rPr>
              <a:t>JSON format.</a:t>
            </a:r>
            <a:endParaRPr lang="en-US">
              <a:solidFill>
                <a:schemeClr val="bg1"/>
              </a:solidFill>
            </a:endParaRPr>
          </a:p>
          <a:p>
            <a:pPr marL="1028700" lvl="1" indent="-571500">
              <a:buFont typeface="Arial" panose="020B0604020202020204" pitchFamily="34" charset="0"/>
            </a:pPr>
            <a:endParaRPr lang="en-US">
              <a:solidFill>
                <a:schemeClr val="bg1"/>
              </a:solidFill>
            </a:endParaRPr>
          </a:p>
          <a:p>
            <a:pPr marL="571500" indent="-571500">
              <a:buFont typeface="Arial,Sans-Serif" panose="020B0604020202020204" pitchFamily="34" charset="0"/>
            </a:pPr>
            <a:r>
              <a:rPr lang="en-US">
                <a:solidFill>
                  <a:schemeClr val="bg1"/>
                </a:solidFill>
              </a:rPr>
              <a:t>DP flows</a:t>
            </a:r>
            <a:endParaRPr lang="en-US">
              <a:solidFill>
                <a:srgbClr val="FFFFFF"/>
              </a:solidFill>
            </a:endParaRPr>
          </a:p>
          <a:p>
            <a:pPr marL="1028700" lvl="1" indent="-571500">
              <a:buFont typeface="Arial,Sans-Serif" panose="020B0604020202020204" pitchFamily="34" charset="0"/>
            </a:pPr>
            <a:r>
              <a:rPr lang="en-US">
                <a:solidFill>
                  <a:schemeClr val="bg1"/>
                </a:solidFill>
              </a:rPr>
              <a:t>DP-FLOWS are not migrated.</a:t>
            </a:r>
            <a:endParaRPr lang="en-US">
              <a:solidFill>
                <a:srgbClr val="FFFFFF"/>
              </a:solidFill>
            </a:endParaRPr>
          </a:p>
          <a:p>
            <a:pPr marL="1028700" lvl="1" indent="-571500">
              <a:buFont typeface="Arial,Sans-Serif" panose="020B0604020202020204" pitchFamily="34" charset="0"/>
            </a:pPr>
            <a:r>
              <a:rPr lang="en-US">
                <a:solidFill>
                  <a:schemeClr val="bg1"/>
                </a:solidFill>
              </a:rPr>
              <a:t>Recirc IDs is not trivial to migrate.</a:t>
            </a:r>
          </a:p>
          <a:p>
            <a:pPr marL="1028700" lvl="1" indent="-571500">
              <a:buFont typeface="Arial,Sans-Serif" panose="020B0604020202020204" pitchFamily="34" charset="0"/>
            </a:pPr>
            <a:r>
              <a:rPr lang="en-US">
                <a:solidFill>
                  <a:schemeClr val="bg1"/>
                </a:solidFill>
              </a:rPr>
              <a:t>Their scale is not large.</a:t>
            </a:r>
          </a:p>
          <a:p>
            <a:pPr marL="1028700" lvl="1" indent="-571500">
              <a:buFont typeface="Arial,Sans-Serif" panose="020B0604020202020204" pitchFamily="34" charset="0"/>
            </a:pPr>
            <a:r>
              <a:rPr lang="en-US">
                <a:solidFill>
                  <a:schemeClr val="bg1"/>
                </a:solidFill>
              </a:rPr>
              <a:t>They are re-learned/offloaded in the client instance upon traffic.</a:t>
            </a:r>
          </a:p>
          <a:p>
            <a:pPr marL="571500" indent="-571500">
              <a:buFont typeface="Arial,Sans-Serif" panose="020B0604020202020204" pitchFamily="34" charset="0"/>
            </a:pPr>
            <a:endParaRPr lang="en-US">
              <a:solidFill>
                <a:srgbClr val="FFFFFF"/>
              </a:solidFill>
            </a:endParaRPr>
          </a:p>
          <a:p>
            <a:pPr marL="1028700" lvl="1" indent="-571500">
              <a:buFont typeface="Arial" panose="020B0604020202020204" pitchFamily="34" charset="0"/>
            </a:pPr>
            <a:endParaRPr lang="en-US">
              <a:solidFill>
                <a:schemeClr val="bg1"/>
              </a:solidFill>
            </a:endParaRPr>
          </a:p>
          <a:p>
            <a:pPr indent="-457200"/>
            <a:endParaRPr lang="en-US">
              <a:solidFill>
                <a:schemeClr val="bg1"/>
              </a:solidFill>
            </a:endParaRPr>
          </a:p>
        </p:txBody>
      </p:sp>
      <p:sp>
        <p:nvSpPr>
          <p:cNvPr id="930" name="Google Shape;930;p92">
            <a:extLst>
              <a:ext uri="{FF2B5EF4-FFF2-40B4-BE49-F238E27FC236}">
                <a16:creationId xmlns:a16="http://schemas.microsoft.com/office/drawing/2014/main" id="{F631E358-2487-42B7-AE52-10E6164A8B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</a:pPr>
            <a:r>
              <a:rPr lang="en-US">
                <a:latin typeface="NVIDIA Sans"/>
                <a:ea typeface="NVIDIA Sans"/>
                <a:cs typeface="NVIDIA Sans"/>
                <a:sym typeface="NVIDIA Sans"/>
              </a:rPr>
              <a:t>Challenges #4</a:t>
            </a:r>
          </a:p>
        </p:txBody>
      </p:sp>
    </p:spTree>
    <p:extLst>
      <p:ext uri="{BB962C8B-B14F-4D97-AF65-F5344CB8AC3E}">
        <p14:creationId xmlns:p14="http://schemas.microsoft.com/office/powerpoint/2010/main" val="1519225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>
          <a:extLst>
            <a:ext uri="{FF2B5EF4-FFF2-40B4-BE49-F238E27FC236}">
              <a16:creationId xmlns:a16="http://schemas.microsoft.com/office/drawing/2014/main" id="{10CBEB92-FB99-610A-9F37-7A4709EFA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92">
            <a:extLst>
              <a:ext uri="{FF2B5EF4-FFF2-40B4-BE49-F238E27FC236}">
                <a16:creationId xmlns:a16="http://schemas.microsoft.com/office/drawing/2014/main" id="{B6FDED58-5D6A-BFCF-7793-5C78CA827E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4600" y="4570645"/>
            <a:ext cx="31546800" cy="136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>
              <a:buFont typeface="NVIDIA Sans"/>
              <a:buChar char="•"/>
            </a:pPr>
            <a:r>
              <a:rPr lang="en-US">
                <a:solidFill>
                  <a:schemeClr val="bg1"/>
                </a:solidFill>
                <a:sym typeface="Arial"/>
              </a:rPr>
              <a:t>CT connections:</a:t>
            </a:r>
            <a:endParaRPr lang="en-US"/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sym typeface="Arial"/>
              </a:rPr>
              <a:t>CT scale is large.</a:t>
            </a:r>
            <a:endParaRPr lang="en-US">
              <a:solidFill>
                <a:schemeClr val="bg1"/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sym typeface="Arial"/>
              </a:rPr>
              <a:t>Loss of connections affects workloads (re-establish).</a:t>
            </a:r>
            <a:endParaRPr lang="en-US">
              <a:solidFill>
                <a:schemeClr val="bg1"/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sym typeface="Arial"/>
              </a:rPr>
              <a:t>Offloaded connections are serialized to send to the client.</a:t>
            </a:r>
            <a:endParaRPr lang="en-US">
              <a:solidFill>
                <a:schemeClr val="bg1"/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sym typeface="Arial"/>
              </a:rPr>
              <a:t>Client applies to its connections table and offload.</a:t>
            </a:r>
            <a:endParaRPr lang="en-US">
              <a:solidFill>
                <a:schemeClr val="bg1"/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sym typeface="Arial"/>
              </a:rPr>
              <a:t>Dirty list:</a:t>
            </a:r>
            <a:endParaRPr lang="en-US">
              <a:solidFill>
                <a:schemeClr val="bg1"/>
              </a:solidFill>
            </a:endParaRP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sym typeface="Arial"/>
              </a:rPr>
              <a:t>There might be connection (new/clear) changes between the snapshot and the actual handover.</a:t>
            </a:r>
            <a:endParaRPr lang="en-US">
              <a:solidFill>
                <a:schemeClr val="bg1"/>
              </a:solidFill>
            </a:endParaRP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sym typeface="Arial"/>
              </a:rPr>
              <a:t>is communicated (new/close connections) a dirty list is handled.</a:t>
            </a:r>
            <a:endParaRPr lang="en-US">
              <a:solidFill>
                <a:schemeClr val="bg1"/>
              </a:solidFill>
            </a:endParaRPr>
          </a:p>
          <a:p>
            <a:pPr marL="1485900" lvl="2" indent="-57150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  <a:p>
            <a:pPr marL="571500" indent="-457200">
              <a:buFont typeface="Arial" panose="020B0604020202020204" pitchFamily="34" charset="0"/>
            </a:pPr>
            <a:r>
              <a:rPr lang="en-US" err="1">
                <a:solidFill>
                  <a:schemeClr val="bg1"/>
                </a:solidFill>
              </a:rPr>
              <a:t>systemctl</a:t>
            </a:r>
            <a:r>
              <a:rPr lang="en-US">
                <a:solidFill>
                  <a:schemeClr val="bg1"/>
                </a:solidFill>
              </a:rPr>
              <a:t> integration</a:t>
            </a:r>
          </a:p>
          <a:p>
            <a:pPr marL="1028700" lvl="1" indent="-571500">
              <a:buSzPts val="4400"/>
              <a:buFont typeface="Arial" panose="020B0604020202020204" pitchFamily="34" charset="0"/>
            </a:pPr>
            <a:r>
              <a:rPr lang="en-US">
                <a:solidFill>
                  <a:schemeClr val="bg1"/>
                </a:solidFill>
              </a:rPr>
              <a:t>"restart" is a full restart</a:t>
            </a:r>
          </a:p>
          <a:p>
            <a:pPr marL="1028700" lvl="1" indent="-571500">
              <a:buSzPts val="4400"/>
              <a:buFont typeface="Arial" panose="020B0604020202020204" pitchFamily="34" charset="0"/>
            </a:pPr>
            <a:r>
              <a:rPr lang="en-US">
                <a:solidFill>
                  <a:schemeClr val="bg1"/>
                </a:solidFill>
              </a:rPr>
              <a:t>"reload" of </a:t>
            </a:r>
            <a:r>
              <a:rPr lang="en-US" err="1">
                <a:solidFill>
                  <a:schemeClr val="bg1"/>
                </a:solidFill>
              </a:rPr>
              <a:t>ovs-vswitchd</a:t>
            </a:r>
            <a:r>
              <a:rPr lang="en-US">
                <a:solidFill>
                  <a:schemeClr val="bg1"/>
                </a:solidFill>
              </a:rPr>
              <a:t> is changed to invoke a live upgrade</a:t>
            </a:r>
          </a:p>
          <a:p>
            <a:pPr marL="1028700" lvl="1" indent="-571500">
              <a:buFont typeface="Arial" panose="020B0604020202020204" pitchFamily="34" charset="0"/>
            </a:pPr>
            <a:endParaRPr lang="en-US">
              <a:solidFill>
                <a:schemeClr val="bg1"/>
              </a:solidFill>
            </a:endParaRPr>
          </a:p>
          <a:p>
            <a:pPr indent="-457200"/>
            <a:endParaRPr lang="en-US">
              <a:solidFill>
                <a:schemeClr val="bg1"/>
              </a:solidFill>
            </a:endParaRPr>
          </a:p>
        </p:txBody>
      </p:sp>
      <p:sp>
        <p:nvSpPr>
          <p:cNvPr id="930" name="Google Shape;930;p92">
            <a:extLst>
              <a:ext uri="{FF2B5EF4-FFF2-40B4-BE49-F238E27FC236}">
                <a16:creationId xmlns:a16="http://schemas.microsoft.com/office/drawing/2014/main" id="{3C666C3D-FE89-ADE1-D5E2-2452718C4D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</a:pPr>
            <a:r>
              <a:rPr lang="en-US">
                <a:latin typeface="NVIDIA Sans"/>
                <a:ea typeface="NVIDIA Sans"/>
                <a:cs typeface="NVIDIA Sans"/>
                <a:sym typeface="NVIDIA Sans"/>
              </a:rPr>
              <a:t>Challenges #5</a:t>
            </a:r>
          </a:p>
        </p:txBody>
      </p:sp>
    </p:spTree>
    <p:extLst>
      <p:ext uri="{BB962C8B-B14F-4D97-AF65-F5344CB8AC3E}">
        <p14:creationId xmlns:p14="http://schemas.microsoft.com/office/powerpoint/2010/main" val="917463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>
          <a:extLst>
            <a:ext uri="{FF2B5EF4-FFF2-40B4-BE49-F238E27FC236}">
              <a16:creationId xmlns:a16="http://schemas.microsoft.com/office/drawing/2014/main" id="{6C364BAF-9FD2-BA10-52E2-99B9958A7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92">
            <a:extLst>
              <a:ext uri="{FF2B5EF4-FFF2-40B4-BE49-F238E27FC236}">
                <a16:creationId xmlns:a16="http://schemas.microsoft.com/office/drawing/2014/main" id="{0B0052D1-5206-F115-6BD8-7635E9BFAD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</a:pPr>
            <a:r>
              <a:rPr lang="en-US">
                <a:latin typeface="NVIDIA Sans"/>
                <a:ea typeface="NVIDIA Sans"/>
                <a:cs typeface="NVIDIA Sans"/>
                <a:sym typeface="NVIDIA Sans"/>
              </a:rPr>
              <a:t>Migration State Machine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A771DB0-4EFE-E916-3BCD-B3C8718C9347}"/>
              </a:ext>
            </a:extLst>
          </p:cNvPr>
          <p:cNvSpPr/>
          <p:nvPr/>
        </p:nvSpPr>
        <p:spPr>
          <a:xfrm>
            <a:off x="3899646" y="5109664"/>
            <a:ext cx="10596283" cy="101525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/>
              <a:t>IDLE</a:t>
            </a:r>
            <a:endParaRPr lang="en-IL" sz="4400"/>
          </a:p>
          <a:p>
            <a:pPr algn="ctr"/>
            <a:endParaRPr lang="en-IL" sz="440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05C5031-AFE6-0702-F30F-71F3A1528C40}"/>
              </a:ext>
            </a:extLst>
          </p:cNvPr>
          <p:cNvSpPr/>
          <p:nvPr/>
        </p:nvSpPr>
        <p:spPr>
          <a:xfrm>
            <a:off x="18288000" y="5109664"/>
            <a:ext cx="10596283" cy="101525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/>
              <a:t>Connecting</a:t>
            </a:r>
            <a:endParaRPr lang="en-IL" sz="4400"/>
          </a:p>
          <a:p>
            <a:pPr algn="ctr"/>
            <a:endParaRPr lang="en-IL" sz="440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31B13FD-6C90-9CB8-DD9B-C0E02E842832}"/>
              </a:ext>
            </a:extLst>
          </p:cNvPr>
          <p:cNvCxnSpPr>
            <a:stCxn id="31" idx="2"/>
          </p:cNvCxnSpPr>
          <p:nvPr/>
        </p:nvCxnSpPr>
        <p:spPr>
          <a:xfrm flipH="1">
            <a:off x="14495926" y="5617291"/>
            <a:ext cx="379207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B0F042B-85DD-3483-896B-3754221DCB55}"/>
              </a:ext>
            </a:extLst>
          </p:cNvPr>
          <p:cNvSpPr txBox="1"/>
          <p:nvPr/>
        </p:nvSpPr>
        <p:spPr>
          <a:xfrm>
            <a:off x="15121213" y="4714429"/>
            <a:ext cx="2608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Connect</a:t>
            </a:r>
            <a:endParaRPr lang="en-IL" sz="440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69426C9-C490-E6D4-3974-BB57E4894AF4}"/>
              </a:ext>
            </a:extLst>
          </p:cNvPr>
          <p:cNvCxnSpPr>
            <a:cxnSpLocks/>
            <a:stCxn id="7" idx="4"/>
            <a:endCxn id="9" idx="0"/>
          </p:cNvCxnSpPr>
          <p:nvPr/>
        </p:nvCxnSpPr>
        <p:spPr>
          <a:xfrm flipH="1">
            <a:off x="9197785" y="6124918"/>
            <a:ext cx="3" cy="78943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6FD75116-71B7-0F7F-C1FC-DCFDF2F836AA}"/>
              </a:ext>
            </a:extLst>
          </p:cNvPr>
          <p:cNvSpPr/>
          <p:nvPr/>
        </p:nvSpPr>
        <p:spPr>
          <a:xfrm>
            <a:off x="18288000" y="7017063"/>
            <a:ext cx="10596283" cy="289387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/>
              <a:t>SYNC_DB</a:t>
            </a:r>
          </a:p>
          <a:p>
            <a:pPr algn="ctr"/>
            <a:r>
              <a:rPr lang="en-US" sz="4400"/>
              <a:t>Ports are initialized (considering OF port #)</a:t>
            </a:r>
            <a:endParaRPr lang="en-IL" sz="4400"/>
          </a:p>
          <a:p>
            <a:pPr algn="ctr"/>
            <a:endParaRPr lang="en-IL" sz="4400"/>
          </a:p>
        </p:txBody>
      </p: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65655978-080C-B81D-9806-4A7E7A70FA38}"/>
              </a:ext>
            </a:extLst>
          </p:cNvPr>
          <p:cNvCxnSpPr>
            <a:stCxn id="31" idx="0"/>
          </p:cNvCxnSpPr>
          <p:nvPr/>
        </p:nvCxnSpPr>
        <p:spPr>
          <a:xfrm rot="16200000" flipH="1">
            <a:off x="25981398" y="2714407"/>
            <a:ext cx="507627" cy="5298141"/>
          </a:xfrm>
          <a:prstGeom prst="curvedConnector4">
            <a:avLst>
              <a:gd name="adj1" fmla="val -188079"/>
              <a:gd name="adj2" fmla="val 140355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25F4108-5083-D368-635B-CCAD23E7A467}"/>
              </a:ext>
            </a:extLst>
          </p:cNvPr>
          <p:cNvCxnSpPr>
            <a:cxnSpLocks/>
            <a:stCxn id="9" idx="6"/>
            <a:endCxn id="43" idx="2"/>
          </p:cNvCxnSpPr>
          <p:nvPr/>
        </p:nvCxnSpPr>
        <p:spPr>
          <a:xfrm flipV="1">
            <a:off x="14495926" y="8463999"/>
            <a:ext cx="3792074" cy="283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0D2B0F96-97D3-F788-92CD-E70DDA930887}"/>
              </a:ext>
            </a:extLst>
          </p:cNvPr>
          <p:cNvSpPr txBox="1"/>
          <p:nvPr/>
        </p:nvSpPr>
        <p:spPr>
          <a:xfrm>
            <a:off x="26804023" y="2939454"/>
            <a:ext cx="26087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Waiting for sync</a:t>
            </a:r>
            <a:endParaRPr lang="en-IL" sz="4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3DFF11-6E0F-2AA0-7E87-B483A3054BB9}"/>
              </a:ext>
            </a:extLst>
          </p:cNvPr>
          <p:cNvSpPr/>
          <p:nvPr/>
        </p:nvSpPr>
        <p:spPr>
          <a:xfrm>
            <a:off x="3899643" y="6914350"/>
            <a:ext cx="10596283" cy="315605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/>
              <a:t>Allow shared infrastructure (DB, </a:t>
            </a:r>
            <a:r>
              <a:rPr lang="en-US" sz="4400" err="1"/>
              <a:t>mgmt</a:t>
            </a:r>
            <a:r>
              <a:rPr lang="en-US" sz="4400"/>
              <a:t>/snoop/</a:t>
            </a:r>
            <a:r>
              <a:rPr lang="en-US" sz="4400" err="1"/>
              <a:t>pid</a:t>
            </a:r>
            <a:r>
              <a:rPr lang="en-US" sz="4400"/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/>
              <a:t>Sync OF ports</a:t>
            </a:r>
          </a:p>
          <a:p>
            <a:endParaRPr lang="en-IL" sz="4400"/>
          </a:p>
          <a:p>
            <a:pPr algn="ctr"/>
            <a:endParaRPr lang="en-IL" sz="4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DCA472-63D4-6B58-1233-659E6400C279}"/>
              </a:ext>
            </a:extLst>
          </p:cNvPr>
          <p:cNvSpPr txBox="1"/>
          <p:nvPr/>
        </p:nvSpPr>
        <p:spPr>
          <a:xfrm>
            <a:off x="14932955" y="7742615"/>
            <a:ext cx="29180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Sync</a:t>
            </a:r>
          </a:p>
          <a:p>
            <a:r>
              <a:rPr lang="en-US" sz="4400"/>
              <a:t>OF port #</a:t>
            </a:r>
            <a:endParaRPr lang="en-IL" sz="440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BA7A7DC-2011-D846-B05A-AEA85B6E5001}"/>
              </a:ext>
            </a:extLst>
          </p:cNvPr>
          <p:cNvCxnSpPr>
            <a:cxnSpLocks/>
            <a:stCxn id="9" idx="4"/>
            <a:endCxn id="32" idx="0"/>
          </p:cNvCxnSpPr>
          <p:nvPr/>
        </p:nvCxnSpPr>
        <p:spPr>
          <a:xfrm>
            <a:off x="9197785" y="10070404"/>
            <a:ext cx="0" cy="65719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5D2C597D-E588-A2B0-76B7-D7DDB860DD03}"/>
              </a:ext>
            </a:extLst>
          </p:cNvPr>
          <p:cNvSpPr/>
          <p:nvPr/>
        </p:nvSpPr>
        <p:spPr>
          <a:xfrm>
            <a:off x="3899643" y="10727601"/>
            <a:ext cx="10596283" cy="101525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/>
              <a:t>TAP ports information</a:t>
            </a:r>
            <a:endParaRPr lang="en-IL" sz="4400"/>
          </a:p>
          <a:p>
            <a:pPr algn="ctr"/>
            <a:endParaRPr lang="en-IL" sz="4400"/>
          </a:p>
        </p:txBody>
      </p:sp>
      <p:cxnSp>
        <p:nvCxnSpPr>
          <p:cNvPr id="52" name="Connector: Curved 51">
            <a:extLst>
              <a:ext uri="{FF2B5EF4-FFF2-40B4-BE49-F238E27FC236}">
                <a16:creationId xmlns:a16="http://schemas.microsoft.com/office/drawing/2014/main" id="{934BE835-C41B-5B1A-6DCC-A9D164A3867B}"/>
              </a:ext>
            </a:extLst>
          </p:cNvPr>
          <p:cNvCxnSpPr>
            <a:cxnSpLocks/>
            <a:stCxn id="43" idx="7"/>
            <a:endCxn id="43" idx="6"/>
          </p:cNvCxnSpPr>
          <p:nvPr/>
        </p:nvCxnSpPr>
        <p:spPr>
          <a:xfrm rot="16200000" flipH="1">
            <a:off x="27596819" y="7176535"/>
            <a:ext cx="1023138" cy="1551790"/>
          </a:xfrm>
          <a:prstGeom prst="curvedConnector4">
            <a:avLst>
              <a:gd name="adj1" fmla="val -63764"/>
              <a:gd name="adj2" fmla="val 114731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BCF4449A-A648-E57F-A077-5A8CA087709F}"/>
              </a:ext>
            </a:extLst>
          </p:cNvPr>
          <p:cNvSpPr/>
          <p:nvPr/>
        </p:nvSpPr>
        <p:spPr>
          <a:xfrm>
            <a:off x="18254380" y="10732083"/>
            <a:ext cx="10596283" cy="101525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/>
              <a:t>Sync TAP ports</a:t>
            </a:r>
            <a:endParaRPr lang="en-IL" sz="4400"/>
          </a:p>
          <a:p>
            <a:pPr algn="ctr"/>
            <a:endParaRPr lang="en-IL" sz="44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110B7E-2B4B-B955-FDF1-1C07AEFDF34B}"/>
              </a:ext>
            </a:extLst>
          </p:cNvPr>
          <p:cNvSpPr txBox="1"/>
          <p:nvPr/>
        </p:nvSpPr>
        <p:spPr>
          <a:xfrm>
            <a:off x="14899336" y="10419254"/>
            <a:ext cx="2918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Tap ports</a:t>
            </a:r>
            <a:endParaRPr lang="en-IL" sz="4400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B60A255-6324-38B2-74B2-0EF6C3B6CFED}"/>
              </a:ext>
            </a:extLst>
          </p:cNvPr>
          <p:cNvCxnSpPr>
            <a:cxnSpLocks/>
            <a:stCxn id="32" idx="6"/>
            <a:endCxn id="54" idx="2"/>
          </p:cNvCxnSpPr>
          <p:nvPr/>
        </p:nvCxnSpPr>
        <p:spPr>
          <a:xfrm>
            <a:off x="14495926" y="11235228"/>
            <a:ext cx="3758454" cy="44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25F3E145-1547-9061-348A-9D48F2AFBE29}"/>
              </a:ext>
            </a:extLst>
          </p:cNvPr>
          <p:cNvSpPr/>
          <p:nvPr/>
        </p:nvSpPr>
        <p:spPr>
          <a:xfrm>
            <a:off x="3866023" y="12559361"/>
            <a:ext cx="10596283" cy="101525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indent="-457200" algn="ctr"/>
            <a:r>
              <a:rPr lang="en-US" sz="4400"/>
              <a:t>OPENFLOW_SYNC_WAIT</a:t>
            </a:r>
          </a:p>
          <a:p>
            <a:pPr algn="ctr"/>
            <a:endParaRPr lang="en-IL" sz="440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129F987-78C9-F4CA-503B-2AA59C0F9280}"/>
              </a:ext>
            </a:extLst>
          </p:cNvPr>
          <p:cNvSpPr/>
          <p:nvPr/>
        </p:nvSpPr>
        <p:spPr>
          <a:xfrm>
            <a:off x="18254381" y="12559361"/>
            <a:ext cx="10596283" cy="1012498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/>
              <a:t>Sync </a:t>
            </a:r>
            <a:r>
              <a:rPr lang="en-US" sz="4400" err="1"/>
              <a:t>ofctl</a:t>
            </a:r>
            <a:r>
              <a:rPr lang="en-US" sz="4400"/>
              <a:t>, </a:t>
            </a:r>
            <a:r>
              <a:rPr lang="en-US" sz="4400" err="1"/>
              <a:t>appctl</a:t>
            </a:r>
            <a:endParaRPr lang="en-IL" sz="4400"/>
          </a:p>
          <a:p>
            <a:pPr algn="ctr"/>
            <a:endParaRPr lang="en-IL" sz="4400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E21A8F6-FE7E-889E-1791-EE4C9ABB4A73}"/>
              </a:ext>
            </a:extLst>
          </p:cNvPr>
          <p:cNvCxnSpPr>
            <a:cxnSpLocks/>
            <a:stCxn id="54" idx="4"/>
            <a:endCxn id="60" idx="0"/>
          </p:cNvCxnSpPr>
          <p:nvPr/>
        </p:nvCxnSpPr>
        <p:spPr>
          <a:xfrm>
            <a:off x="23552522" y="11747337"/>
            <a:ext cx="1" cy="8120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0" name="Arrow: Circular 899">
            <a:extLst>
              <a:ext uri="{FF2B5EF4-FFF2-40B4-BE49-F238E27FC236}">
                <a16:creationId xmlns:a16="http://schemas.microsoft.com/office/drawing/2014/main" id="{DB95FE01-4401-3AFA-512D-129A43DE2F89}"/>
              </a:ext>
            </a:extLst>
          </p:cNvPr>
          <p:cNvSpPr/>
          <p:nvPr/>
        </p:nvSpPr>
        <p:spPr>
          <a:xfrm rot="4571949" flipV="1">
            <a:off x="16519446" y="10999796"/>
            <a:ext cx="2178274" cy="3338571"/>
          </a:xfrm>
          <a:prstGeom prst="circularArrow">
            <a:avLst>
              <a:gd name="adj1" fmla="val 0"/>
              <a:gd name="adj2" fmla="val 3486274"/>
              <a:gd name="adj3" fmla="val 20418642"/>
              <a:gd name="adj4" fmla="val 4239561"/>
              <a:gd name="adj5" fmla="val 12500"/>
            </a:avLst>
          </a:prstGeom>
          <a:solidFill>
            <a:srgbClr val="FF0000"/>
          </a:solidFill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L">
              <a:solidFill>
                <a:schemeClr val="tx1"/>
              </a:solidFill>
            </a:endParaRPr>
          </a:p>
        </p:txBody>
      </p:sp>
      <p:sp>
        <p:nvSpPr>
          <p:cNvPr id="901" name="Oval 900">
            <a:extLst>
              <a:ext uri="{FF2B5EF4-FFF2-40B4-BE49-F238E27FC236}">
                <a16:creationId xmlns:a16="http://schemas.microsoft.com/office/drawing/2014/main" id="{36C7A224-5172-E7E3-5BEA-EED12CF72381}"/>
              </a:ext>
            </a:extLst>
          </p:cNvPr>
          <p:cNvSpPr/>
          <p:nvPr/>
        </p:nvSpPr>
        <p:spPr>
          <a:xfrm>
            <a:off x="3866024" y="14111948"/>
            <a:ext cx="10596283" cy="101525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indent="-457200" algn="ctr"/>
            <a:r>
              <a:rPr lang="en-US" sz="4400"/>
              <a:t>OPENFLOW_SYNC_DONE</a:t>
            </a:r>
          </a:p>
          <a:p>
            <a:pPr algn="ctr"/>
            <a:endParaRPr lang="en-IL" sz="4400"/>
          </a:p>
        </p:txBody>
      </p:sp>
      <p:sp>
        <p:nvSpPr>
          <p:cNvPr id="902" name="Oval 901">
            <a:extLst>
              <a:ext uri="{FF2B5EF4-FFF2-40B4-BE49-F238E27FC236}">
                <a16:creationId xmlns:a16="http://schemas.microsoft.com/office/drawing/2014/main" id="{6DFD9A80-C726-4A31-18B3-526F770E6E3B}"/>
              </a:ext>
            </a:extLst>
          </p:cNvPr>
          <p:cNvSpPr/>
          <p:nvPr/>
        </p:nvSpPr>
        <p:spPr>
          <a:xfrm>
            <a:off x="3866024" y="15667467"/>
            <a:ext cx="10596283" cy="101525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indent="-457200" algn="ctr"/>
            <a:r>
              <a:rPr lang="en-US" sz="4400"/>
              <a:t>SYNC_CT</a:t>
            </a:r>
          </a:p>
          <a:p>
            <a:pPr algn="ctr"/>
            <a:endParaRPr lang="en-IL" sz="4400"/>
          </a:p>
        </p:txBody>
      </p:sp>
      <p:cxnSp>
        <p:nvCxnSpPr>
          <p:cNvPr id="907" name="Connector: Elbow 906">
            <a:extLst>
              <a:ext uri="{FF2B5EF4-FFF2-40B4-BE49-F238E27FC236}">
                <a16:creationId xmlns:a16="http://schemas.microsoft.com/office/drawing/2014/main" id="{16368D4E-A9DA-E8D0-A786-FFFA06468480}"/>
              </a:ext>
            </a:extLst>
          </p:cNvPr>
          <p:cNvCxnSpPr>
            <a:cxnSpLocks/>
            <a:stCxn id="60" idx="4"/>
          </p:cNvCxnSpPr>
          <p:nvPr/>
        </p:nvCxnSpPr>
        <p:spPr>
          <a:xfrm rot="5400000">
            <a:off x="18503310" y="9564478"/>
            <a:ext cx="1041833" cy="9056595"/>
          </a:xfrm>
          <a:prstGeom prst="bentConnector2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0" name="Oval 909">
            <a:extLst>
              <a:ext uri="{FF2B5EF4-FFF2-40B4-BE49-F238E27FC236}">
                <a16:creationId xmlns:a16="http://schemas.microsoft.com/office/drawing/2014/main" id="{FD213C7E-3B46-EB95-048D-725C96973113}"/>
              </a:ext>
            </a:extLst>
          </p:cNvPr>
          <p:cNvSpPr/>
          <p:nvPr/>
        </p:nvSpPr>
        <p:spPr>
          <a:xfrm>
            <a:off x="18254380" y="15667467"/>
            <a:ext cx="10596283" cy="101525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indent="-457200" algn="ctr"/>
            <a:r>
              <a:rPr lang="en-US" sz="4400"/>
              <a:t>SYNC_CT</a:t>
            </a:r>
          </a:p>
          <a:p>
            <a:pPr algn="ctr"/>
            <a:endParaRPr lang="en-IL" sz="4400"/>
          </a:p>
        </p:txBody>
      </p:sp>
      <p:cxnSp>
        <p:nvCxnSpPr>
          <p:cNvPr id="911" name="Straight Arrow Connector 910">
            <a:extLst>
              <a:ext uri="{FF2B5EF4-FFF2-40B4-BE49-F238E27FC236}">
                <a16:creationId xmlns:a16="http://schemas.microsoft.com/office/drawing/2014/main" id="{02B9E2FA-8373-245B-1DFE-A6E30D7EA797}"/>
              </a:ext>
            </a:extLst>
          </p:cNvPr>
          <p:cNvCxnSpPr>
            <a:cxnSpLocks/>
          </p:cNvCxnSpPr>
          <p:nvPr/>
        </p:nvCxnSpPr>
        <p:spPr>
          <a:xfrm flipH="1">
            <a:off x="9131969" y="11771573"/>
            <a:ext cx="32196" cy="7949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7" name="Straight Arrow Connector 916">
            <a:extLst>
              <a:ext uri="{FF2B5EF4-FFF2-40B4-BE49-F238E27FC236}">
                <a16:creationId xmlns:a16="http://schemas.microsoft.com/office/drawing/2014/main" id="{B7CB7F21-EDBD-1B4B-EBD8-9B73C21E55F7}"/>
              </a:ext>
            </a:extLst>
          </p:cNvPr>
          <p:cNvCxnSpPr>
            <a:cxnSpLocks/>
            <a:stCxn id="901" idx="4"/>
            <a:endCxn id="902" idx="0"/>
          </p:cNvCxnSpPr>
          <p:nvPr/>
        </p:nvCxnSpPr>
        <p:spPr>
          <a:xfrm>
            <a:off x="9164166" y="15127202"/>
            <a:ext cx="0" cy="54026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0" name="Straight Arrow Connector 919">
            <a:extLst>
              <a:ext uri="{FF2B5EF4-FFF2-40B4-BE49-F238E27FC236}">
                <a16:creationId xmlns:a16="http://schemas.microsoft.com/office/drawing/2014/main" id="{2015ADE3-3B40-2EB3-3E4C-4D97AA7C2227}"/>
              </a:ext>
            </a:extLst>
          </p:cNvPr>
          <p:cNvCxnSpPr>
            <a:cxnSpLocks/>
          </p:cNvCxnSpPr>
          <p:nvPr/>
        </p:nvCxnSpPr>
        <p:spPr>
          <a:xfrm flipV="1">
            <a:off x="14462307" y="16175094"/>
            <a:ext cx="3792074" cy="137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" name="TextBox 920">
            <a:extLst>
              <a:ext uri="{FF2B5EF4-FFF2-40B4-BE49-F238E27FC236}">
                <a16:creationId xmlns:a16="http://schemas.microsoft.com/office/drawing/2014/main" id="{608603DE-76B4-5DFF-8177-62FD075E8C6D}"/>
              </a:ext>
            </a:extLst>
          </p:cNvPr>
          <p:cNvSpPr txBox="1"/>
          <p:nvPr/>
        </p:nvSpPr>
        <p:spPr>
          <a:xfrm>
            <a:off x="14637120" y="15397334"/>
            <a:ext cx="35096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Offloaded connections</a:t>
            </a:r>
            <a:endParaRPr lang="en-IL" sz="4400"/>
          </a:p>
        </p:txBody>
      </p:sp>
      <p:sp>
        <p:nvSpPr>
          <p:cNvPr id="926" name="TextBox 925">
            <a:extLst>
              <a:ext uri="{FF2B5EF4-FFF2-40B4-BE49-F238E27FC236}">
                <a16:creationId xmlns:a16="http://schemas.microsoft.com/office/drawing/2014/main" id="{071203EF-336A-3FC2-C6DC-078AE610DA3F}"/>
              </a:ext>
            </a:extLst>
          </p:cNvPr>
          <p:cNvSpPr txBox="1"/>
          <p:nvPr/>
        </p:nvSpPr>
        <p:spPr>
          <a:xfrm>
            <a:off x="17565218" y="13925792"/>
            <a:ext cx="2918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sync</a:t>
            </a:r>
            <a:endParaRPr lang="en-IL" sz="4400"/>
          </a:p>
        </p:txBody>
      </p:sp>
      <p:sp>
        <p:nvSpPr>
          <p:cNvPr id="941" name="Oval 940">
            <a:extLst>
              <a:ext uri="{FF2B5EF4-FFF2-40B4-BE49-F238E27FC236}">
                <a16:creationId xmlns:a16="http://schemas.microsoft.com/office/drawing/2014/main" id="{29897127-2714-3CEC-F9E9-681AFB80B2E9}"/>
              </a:ext>
            </a:extLst>
          </p:cNvPr>
          <p:cNvSpPr/>
          <p:nvPr/>
        </p:nvSpPr>
        <p:spPr>
          <a:xfrm>
            <a:off x="3866022" y="17288392"/>
            <a:ext cx="10596283" cy="101525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indent="-457200" algn="ctr"/>
            <a:r>
              <a:rPr lang="en-US" sz="4400"/>
              <a:t>RELEASE</a:t>
            </a:r>
          </a:p>
          <a:p>
            <a:pPr algn="ctr"/>
            <a:endParaRPr lang="en-IL" sz="4400"/>
          </a:p>
        </p:txBody>
      </p:sp>
      <p:sp>
        <p:nvSpPr>
          <p:cNvPr id="942" name="TextBox 941">
            <a:extLst>
              <a:ext uri="{FF2B5EF4-FFF2-40B4-BE49-F238E27FC236}">
                <a16:creationId xmlns:a16="http://schemas.microsoft.com/office/drawing/2014/main" id="{9AA6B68A-E63C-424F-B1F7-C9E2113F73A7}"/>
              </a:ext>
            </a:extLst>
          </p:cNvPr>
          <p:cNvSpPr txBox="1"/>
          <p:nvPr/>
        </p:nvSpPr>
        <p:spPr>
          <a:xfrm>
            <a:off x="29321313" y="6863693"/>
            <a:ext cx="26087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Waiting for sync</a:t>
            </a:r>
            <a:endParaRPr lang="en-IL" sz="4400"/>
          </a:p>
        </p:txBody>
      </p:sp>
      <p:sp>
        <p:nvSpPr>
          <p:cNvPr id="943" name="Oval 942">
            <a:extLst>
              <a:ext uri="{FF2B5EF4-FFF2-40B4-BE49-F238E27FC236}">
                <a16:creationId xmlns:a16="http://schemas.microsoft.com/office/drawing/2014/main" id="{5C49828A-F704-C76E-C3D9-D115B22AE969}"/>
              </a:ext>
            </a:extLst>
          </p:cNvPr>
          <p:cNvSpPr/>
          <p:nvPr/>
        </p:nvSpPr>
        <p:spPr>
          <a:xfrm>
            <a:off x="18288000" y="17288392"/>
            <a:ext cx="10596283" cy="101525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indent="-457200" algn="ctr"/>
            <a:r>
              <a:rPr lang="en-US" sz="4400"/>
              <a:t>DONE</a:t>
            </a:r>
          </a:p>
          <a:p>
            <a:pPr algn="ctr"/>
            <a:endParaRPr lang="en-IL" sz="4400"/>
          </a:p>
        </p:txBody>
      </p:sp>
      <p:cxnSp>
        <p:nvCxnSpPr>
          <p:cNvPr id="944" name="Straight Arrow Connector 943">
            <a:extLst>
              <a:ext uri="{FF2B5EF4-FFF2-40B4-BE49-F238E27FC236}">
                <a16:creationId xmlns:a16="http://schemas.microsoft.com/office/drawing/2014/main" id="{5FE6DC04-CD9E-B4FA-21BB-61E8CECAF39F}"/>
              </a:ext>
            </a:extLst>
          </p:cNvPr>
          <p:cNvCxnSpPr/>
          <p:nvPr/>
        </p:nvCxnSpPr>
        <p:spPr>
          <a:xfrm flipH="1">
            <a:off x="14495926" y="17779935"/>
            <a:ext cx="379207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5" name="TextBox 944">
            <a:extLst>
              <a:ext uri="{FF2B5EF4-FFF2-40B4-BE49-F238E27FC236}">
                <a16:creationId xmlns:a16="http://schemas.microsoft.com/office/drawing/2014/main" id="{26C318EC-E5E8-A948-2209-6C9C14BE69EE}"/>
              </a:ext>
            </a:extLst>
          </p:cNvPr>
          <p:cNvSpPr txBox="1"/>
          <p:nvPr/>
        </p:nvSpPr>
        <p:spPr>
          <a:xfrm>
            <a:off x="15121213" y="17010494"/>
            <a:ext cx="2608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sync</a:t>
            </a:r>
            <a:endParaRPr lang="en-IL" sz="440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4E33528-AF73-B5D6-C3C6-B7BEC1A5A8D0}"/>
              </a:ext>
            </a:extLst>
          </p:cNvPr>
          <p:cNvCxnSpPr>
            <a:cxnSpLocks/>
          </p:cNvCxnSpPr>
          <p:nvPr/>
        </p:nvCxnSpPr>
        <p:spPr>
          <a:xfrm>
            <a:off x="9131967" y="13606811"/>
            <a:ext cx="1" cy="5373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DF32C6-7DC7-F56B-EA13-CD9630407ECE}"/>
              </a:ext>
            </a:extLst>
          </p:cNvPr>
          <p:cNvCxnSpPr>
            <a:cxnSpLocks/>
          </p:cNvCxnSpPr>
          <p:nvPr/>
        </p:nvCxnSpPr>
        <p:spPr>
          <a:xfrm>
            <a:off x="23556306" y="16672667"/>
            <a:ext cx="0" cy="7012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627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93"/>
          <p:cNvSpPr txBox="1">
            <a:spLocks noGrp="1"/>
          </p:cNvSpPr>
          <p:nvPr>
            <p:ph type="title"/>
          </p:nvPr>
        </p:nvSpPr>
        <p:spPr>
          <a:xfrm>
            <a:off x="1472184" y="1789176"/>
            <a:ext cx="18480000" cy="5943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DEMO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>
          <a:extLst>
            <a:ext uri="{FF2B5EF4-FFF2-40B4-BE49-F238E27FC236}">
              <a16:creationId xmlns:a16="http://schemas.microsoft.com/office/drawing/2014/main" id="{74CF0832-6891-AD68-AA9F-C00B5DF84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92">
            <a:extLst>
              <a:ext uri="{FF2B5EF4-FFF2-40B4-BE49-F238E27FC236}">
                <a16:creationId xmlns:a16="http://schemas.microsoft.com/office/drawing/2014/main" id="{75D1AF24-629A-3E6F-FD98-F58F3E8BBE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</a:pPr>
            <a:endParaRPr lang="en-US">
              <a:latin typeface="NVIDIA Sans"/>
              <a:ea typeface="NVIDIA Sans"/>
              <a:cs typeface="NVIDIA San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A7EBF-46B2-4E10-30A8-72E3C58844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emo">
            <a:hlinkClick r:id="" action="ppaction://media"/>
            <a:extLst>
              <a:ext uri="{FF2B5EF4-FFF2-40B4-BE49-F238E27FC236}">
                <a16:creationId xmlns:a16="http://schemas.microsoft.com/office/drawing/2014/main" id="{4F5B520A-DB12-A4F9-808F-373FF24456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2057400"/>
            <a:ext cx="29260800" cy="164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1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99"/>
          <p:cNvSpPr txBox="1">
            <a:spLocks noGrp="1"/>
          </p:cNvSpPr>
          <p:nvPr>
            <p:ph type="body" idx="1"/>
          </p:nvPr>
        </p:nvSpPr>
        <p:spPr>
          <a:xfrm>
            <a:off x="1473200" y="1865313"/>
            <a:ext cx="18477000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</a:pPr>
            <a:r>
              <a:rPr lang="en-US" err="1"/>
              <a:t>ExampleSlides</a:t>
            </a:r>
            <a:endParaRPr/>
          </a:p>
        </p:txBody>
      </p:sp>
      <p:sp>
        <p:nvSpPr>
          <p:cNvPr id="1056" name="Google Shape;1056;p99"/>
          <p:cNvSpPr txBox="1">
            <a:spLocks noGrp="1"/>
          </p:cNvSpPr>
          <p:nvPr>
            <p:ph type="title"/>
          </p:nvPr>
        </p:nvSpPr>
        <p:spPr>
          <a:xfrm>
            <a:off x="1472184" y="1789176"/>
            <a:ext cx="18480000" cy="5943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Thank you !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Questions ?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28">
          <a:extLst>
            <a:ext uri="{FF2B5EF4-FFF2-40B4-BE49-F238E27FC236}">
              <a16:creationId xmlns:a16="http://schemas.microsoft.com/office/drawing/2014/main" id="{4A403EA0-4FA8-7BC2-992E-3F3F0574B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92">
            <a:extLst>
              <a:ext uri="{FF2B5EF4-FFF2-40B4-BE49-F238E27FC236}">
                <a16:creationId xmlns:a16="http://schemas.microsoft.com/office/drawing/2014/main" id="{184B03E8-4120-2C21-22FA-C76CF5E10C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651494" y="3675600"/>
            <a:ext cx="12409906" cy="14547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DOCA enables concurrent processes running.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Each process has its own “HW domain”.</a:t>
            </a:r>
          </a:p>
          <a:p>
            <a:pPr>
              <a:buFont typeface="Arial" panose="020B0604020202020204" pitchFamily="34" charset="0"/>
              <a:buChar char="•"/>
            </a:pP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Same rules are set in internal root table for both processes.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The "active“ process uses higher priority than "stand-by“ process.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When user activates process B new rules are inserted with higher priority than current active process priority.</a:t>
            </a:r>
          </a:p>
          <a:p>
            <a:pPr indent="-457200"/>
            <a:endParaRPr lang="en-US"/>
          </a:p>
          <a:p>
            <a:pPr marL="1371600" marR="0" lvl="0" indent="0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92">
            <a:extLst>
              <a:ext uri="{FF2B5EF4-FFF2-40B4-BE49-F238E27FC236}">
                <a16:creationId xmlns:a16="http://schemas.microsoft.com/office/drawing/2014/main" id="{90AA5408-363A-EA09-3B5C-718DAEF1E2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/>
            <a:r>
              <a:rPr lang="en-US">
                <a:solidFill>
                  <a:srgbClr val="000000"/>
                </a:solidFill>
                <a:latin typeface="NVIDIA Sans" panose="020B0503020203020204" pitchFamily="34" charset="0"/>
              </a:rPr>
              <a:t>DOCA zero-time internal processes</a:t>
            </a:r>
            <a:endParaRPr lang="en-US">
              <a:latin typeface="NVIDIA Sans"/>
              <a:ea typeface="NVIDIA Sans"/>
              <a:cs typeface="NVIDIA Sans"/>
              <a:sym typeface="NVIDIA San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056418-B539-2A2C-651A-841A8CB642F4}"/>
              </a:ext>
            </a:extLst>
          </p:cNvPr>
          <p:cNvGrpSpPr/>
          <p:nvPr/>
        </p:nvGrpSpPr>
        <p:grpSpPr>
          <a:xfrm>
            <a:off x="2516400" y="3675600"/>
            <a:ext cx="19046024" cy="12700850"/>
            <a:chOff x="8170575" y="3006727"/>
            <a:chExt cx="9523012" cy="635042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D6D547-F2CC-0379-3965-D9F94FB33709}"/>
                </a:ext>
              </a:extLst>
            </p:cNvPr>
            <p:cNvGrpSpPr/>
            <p:nvPr/>
          </p:nvGrpSpPr>
          <p:grpSpPr>
            <a:xfrm>
              <a:off x="8417783" y="3007839"/>
              <a:ext cx="9275804" cy="2664939"/>
              <a:chOff x="8366297" y="2575353"/>
              <a:chExt cx="9275804" cy="2664939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0B6ACB9A-A9F9-00D8-231A-42838AF244DE}"/>
                  </a:ext>
                </a:extLst>
              </p:cNvPr>
              <p:cNvGrpSpPr/>
              <p:nvPr/>
            </p:nvGrpSpPr>
            <p:grpSpPr>
              <a:xfrm>
                <a:off x="9139880" y="2575353"/>
                <a:ext cx="8318156" cy="2664939"/>
                <a:chOff x="9139880" y="2575353"/>
                <a:chExt cx="8318156" cy="2664939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4C947C17-9D57-98CD-EE82-F9117012C921}"/>
                    </a:ext>
                  </a:extLst>
                </p:cNvPr>
                <p:cNvSpPr/>
                <p:nvPr/>
              </p:nvSpPr>
              <p:spPr>
                <a:xfrm>
                  <a:off x="9139880" y="2575353"/>
                  <a:ext cx="8318156" cy="2664939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D2CC3F09-BCCB-A220-6F34-C07FE588BC51}"/>
                    </a:ext>
                  </a:extLst>
                </p:cNvPr>
                <p:cNvGrpSpPr/>
                <p:nvPr/>
              </p:nvGrpSpPr>
              <p:grpSpPr>
                <a:xfrm>
                  <a:off x="9304635" y="3141704"/>
                  <a:ext cx="2654643" cy="1830857"/>
                  <a:chOff x="9242851" y="2348812"/>
                  <a:chExt cx="2654643" cy="1830857"/>
                </a:xfrm>
              </p:grpSpPr>
              <p:grpSp>
                <p:nvGrpSpPr>
                  <p:cNvPr id="47" name="Group 46">
                    <a:extLst>
                      <a:ext uri="{FF2B5EF4-FFF2-40B4-BE49-F238E27FC236}">
                        <a16:creationId xmlns:a16="http://schemas.microsoft.com/office/drawing/2014/main" id="{09F6A5ED-6054-F2AE-0FC7-51EDFE698F80}"/>
                      </a:ext>
                    </a:extLst>
                  </p:cNvPr>
                  <p:cNvGrpSpPr/>
                  <p:nvPr/>
                </p:nvGrpSpPr>
                <p:grpSpPr>
                  <a:xfrm>
                    <a:off x="9242851" y="2348812"/>
                    <a:ext cx="2654643" cy="1830857"/>
                    <a:chOff x="9242851" y="2348812"/>
                    <a:chExt cx="2654643" cy="1830857"/>
                  </a:xfrm>
                </p:grpSpPr>
                <p:sp>
                  <p:nvSpPr>
                    <p:cNvPr id="49" name="Rectangle 48">
                      <a:extLst>
                        <a:ext uri="{FF2B5EF4-FFF2-40B4-BE49-F238E27FC236}">
                          <a16:creationId xmlns:a16="http://schemas.microsoft.com/office/drawing/2014/main" id="{131CBDFB-8F9B-3FA6-9841-B120F77178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42851" y="2348812"/>
                      <a:ext cx="2654643" cy="1830857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/>
                    </a:p>
                  </p:txBody>
                </p:sp>
                <p:sp>
                  <p:nvSpPr>
                    <p:cNvPr id="50" name="Rectangle 49">
                      <a:extLst>
                        <a:ext uri="{FF2B5EF4-FFF2-40B4-BE49-F238E27FC236}">
                          <a16:creationId xmlns:a16="http://schemas.microsoft.com/office/drawing/2014/main" id="{D7AB6FC3-A433-BCBC-82F1-475D99E7FE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28203" y="2987244"/>
                      <a:ext cx="1099751" cy="1027669"/>
                    </a:xfrm>
                    <a:prstGeom prst="rect">
                      <a:avLst/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182880" tIns="91440" rIns="182880" bIns="91440" rtlCol="0" anchor="ctr"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Internal</a:t>
                      </a:r>
                    </a:p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root table</a:t>
                      </a:r>
                    </a:p>
                  </p:txBody>
                </p:sp>
                <p:sp>
                  <p:nvSpPr>
                    <p:cNvPr id="51" name="Rectangle 50">
                      <a:extLst>
                        <a:ext uri="{FF2B5EF4-FFF2-40B4-BE49-F238E27FC236}">
                          <a16:creationId xmlns:a16="http://schemas.microsoft.com/office/drawing/2014/main" id="{38AF5A6A-2F41-1BFF-E073-5AE147D0B5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43284" y="2987244"/>
                      <a:ext cx="1120346" cy="1027669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182880" tIns="91440" rIns="182880" bIns="91440" rtlCol="0" anchor="ctr"/>
                    <a:lstStyle/>
                    <a:p>
                      <a:pPr algn="ctr"/>
                      <a:r>
                        <a:rPr lang="en-US" sz="2800">
                          <a:solidFill>
                            <a:schemeClr val="accent1"/>
                          </a:solidFill>
                        </a:rPr>
                        <a:t>Internal table</a:t>
                      </a:r>
                    </a:p>
                  </p:txBody>
                </p:sp>
              </p:grp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A092CEF6-C862-4316-DDF7-BE1ADB0B3704}"/>
                      </a:ext>
                    </a:extLst>
                  </p:cNvPr>
                  <p:cNvSpPr/>
                  <p:nvPr/>
                </p:nvSpPr>
                <p:spPr>
                  <a:xfrm>
                    <a:off x="9428204" y="2472381"/>
                    <a:ext cx="2325128" cy="348048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800"/>
                      <a:t>Internal pipeline</a:t>
                    </a:r>
                  </a:p>
                </p:txBody>
              </p:sp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CC60D18F-9D5F-28AD-ABA2-3179024D7B72}"/>
                    </a:ext>
                  </a:extLst>
                </p:cNvPr>
                <p:cNvGrpSpPr/>
                <p:nvPr/>
              </p:nvGrpSpPr>
              <p:grpSpPr>
                <a:xfrm>
                  <a:off x="12187878" y="3141704"/>
                  <a:ext cx="5053913" cy="1830857"/>
                  <a:chOff x="12146689" y="2348812"/>
                  <a:chExt cx="5053913" cy="1830857"/>
                </a:xfrm>
              </p:grpSpPr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C2F86140-7666-498B-00C1-41D8DF00729E}"/>
                      </a:ext>
                    </a:extLst>
                  </p:cNvPr>
                  <p:cNvSpPr/>
                  <p:nvPr/>
                </p:nvSpPr>
                <p:spPr>
                  <a:xfrm>
                    <a:off x="12146689" y="2348812"/>
                    <a:ext cx="5053913" cy="1830857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/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2031A7BF-25B4-C947-1649-F45CD8F11211}"/>
                      </a:ext>
                    </a:extLst>
                  </p:cNvPr>
                  <p:cNvSpPr/>
                  <p:nvPr/>
                </p:nvSpPr>
                <p:spPr>
                  <a:xfrm>
                    <a:off x="12301149" y="2987244"/>
                    <a:ext cx="1171832" cy="1027669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82880" tIns="91440" rIns="182880" bIns="91440" rtlCol="0" anchor="ctr"/>
                  <a:lstStyle/>
                  <a:p>
                    <a:pPr algn="ctr"/>
                    <a:r>
                      <a:rPr lang="en-US" sz="2800">
                        <a:solidFill>
                          <a:schemeClr val="accent1"/>
                        </a:solidFill>
                      </a:rPr>
                      <a:t>User root pipe</a:t>
                    </a:r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5D36222D-6955-E19A-79B7-F42866FA137C}"/>
                      </a:ext>
                    </a:extLst>
                  </p:cNvPr>
                  <p:cNvSpPr/>
                  <p:nvPr/>
                </p:nvSpPr>
                <p:spPr>
                  <a:xfrm>
                    <a:off x="13691284" y="2987244"/>
                    <a:ext cx="1171832" cy="1027669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82880" tIns="91440" rIns="182880" bIns="91440" rtlCol="0" anchor="ctr"/>
                  <a:lstStyle/>
                  <a:p>
                    <a:pPr algn="ctr"/>
                    <a:r>
                      <a:rPr lang="en-US" sz="2800">
                        <a:solidFill>
                          <a:schemeClr val="accent1"/>
                        </a:solidFill>
                      </a:rPr>
                      <a:t>User pipe</a:t>
                    </a:r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B977193E-4CD5-4D8E-7DEC-9484B2E5920D}"/>
                      </a:ext>
                    </a:extLst>
                  </p:cNvPr>
                  <p:cNvSpPr/>
                  <p:nvPr/>
                </p:nvSpPr>
                <p:spPr>
                  <a:xfrm>
                    <a:off x="15091716" y="2987244"/>
                    <a:ext cx="1171832" cy="1027669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82880" tIns="91440" rIns="182880" bIns="91440" rtlCol="0" anchor="ctr"/>
                  <a:lstStyle/>
                  <a:p>
                    <a:pPr algn="ctr"/>
                    <a:r>
                      <a:rPr lang="en-US" sz="2800">
                        <a:solidFill>
                          <a:schemeClr val="accent1"/>
                        </a:solidFill>
                      </a:rPr>
                      <a:t>...</a:t>
                    </a:r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4172C943-903B-DE0C-E414-2A663E04BF3A}"/>
                      </a:ext>
                    </a:extLst>
                  </p:cNvPr>
                  <p:cNvSpPr/>
                  <p:nvPr/>
                </p:nvSpPr>
                <p:spPr>
                  <a:xfrm>
                    <a:off x="12299863" y="2471094"/>
                    <a:ext cx="3952101" cy="33775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800"/>
                      <a:t>User pipeline</a:t>
                    </a:r>
                  </a:p>
                </p:txBody>
              </p:sp>
            </p:grp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85E76D97-0436-B598-627C-7B16A6E86216}"/>
                    </a:ext>
                  </a:extLst>
                </p:cNvPr>
                <p:cNvSpPr/>
                <p:nvPr/>
              </p:nvSpPr>
              <p:spPr>
                <a:xfrm>
                  <a:off x="9304637" y="2688623"/>
                  <a:ext cx="7937155" cy="317157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880" tIns="91440" rIns="182880" bIns="91440" rtlCol="0" anchor="ctr"/>
                <a:lstStyle/>
                <a:p>
                  <a:r>
                    <a:rPr lang="en-US" sz="2800">
                      <a:solidFill>
                        <a:schemeClr val="accent3"/>
                      </a:solidFill>
                    </a:rPr>
                    <a:t>Process A (active)</a:t>
                  </a:r>
                </a:p>
              </p:txBody>
            </p:sp>
          </p:grp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C4CC2A6F-260B-A0C4-2828-9E9C1C1F6FDE}"/>
                  </a:ext>
                </a:extLst>
              </p:cNvPr>
              <p:cNvCxnSpPr/>
              <p:nvPr/>
            </p:nvCxnSpPr>
            <p:spPr>
              <a:xfrm flipV="1">
                <a:off x="8366297" y="4280121"/>
                <a:ext cx="1120344" cy="3295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860DFC84-2AC9-370D-F6DF-93FC59A7BA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15891" y="4293713"/>
                <a:ext cx="546578" cy="576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56B99E5D-0529-FA99-DB7F-EF8DB31488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05514" y="4283417"/>
                <a:ext cx="1336587" cy="494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B72BCA65-2335-0A03-EB68-A2AB06E745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94351" y="4293713"/>
                <a:ext cx="272260" cy="576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28811E01-0D9B-DC8E-0F0B-34709271BC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84486" y="4293713"/>
                <a:ext cx="272260" cy="576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71446F78-E3E7-031D-DB9A-9476CA2A7D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69918" y="4273118"/>
                <a:ext cx="177113" cy="576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3F03241-3D78-35C5-024F-6965A743466B}"/>
                </a:ext>
              </a:extLst>
            </p:cNvPr>
            <p:cNvSpPr/>
            <p:nvPr/>
          </p:nvSpPr>
          <p:spPr>
            <a:xfrm>
              <a:off x="9879224" y="8844347"/>
              <a:ext cx="3179805" cy="51280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91440" rIns="182880" bIns="91440"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Table managed by kernel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DB07BC1-6704-8A47-5789-8E79AB81508A}"/>
                </a:ext>
              </a:extLst>
            </p:cNvPr>
            <p:cNvSpPr/>
            <p:nvPr/>
          </p:nvSpPr>
          <p:spPr>
            <a:xfrm>
              <a:off x="13267036" y="8844347"/>
              <a:ext cx="3303372" cy="51280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91440" rIns="182880" bIns="91440" rtlCol="0" anchor="ctr"/>
            <a:lstStyle/>
            <a:p>
              <a:pPr algn="ctr"/>
              <a:r>
                <a:rPr lang="en-US" sz="2800">
                  <a:solidFill>
                    <a:srgbClr val="008564"/>
                  </a:solidFill>
                </a:rPr>
                <a:t>Table managed by process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7BC2C9-D4DB-B49C-9B49-ACF104B7BB25}"/>
                </a:ext>
              </a:extLst>
            </p:cNvPr>
            <p:cNvGrpSpPr/>
            <p:nvPr/>
          </p:nvGrpSpPr>
          <p:grpSpPr>
            <a:xfrm>
              <a:off x="8417783" y="5983758"/>
              <a:ext cx="9275804" cy="2664939"/>
              <a:chOff x="8366297" y="2575353"/>
              <a:chExt cx="9275804" cy="266493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0BF1D23-B2C9-F773-769B-5E578ADECDFA}"/>
                  </a:ext>
                </a:extLst>
              </p:cNvPr>
              <p:cNvGrpSpPr/>
              <p:nvPr/>
            </p:nvGrpSpPr>
            <p:grpSpPr>
              <a:xfrm>
                <a:off x="9139880" y="2575353"/>
                <a:ext cx="8318156" cy="2664939"/>
                <a:chOff x="9139880" y="2575353"/>
                <a:chExt cx="8318156" cy="2664939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7EC71291-EFFD-7D0D-C659-BE72E8F6ABAB}"/>
                    </a:ext>
                  </a:extLst>
                </p:cNvPr>
                <p:cNvSpPr/>
                <p:nvPr/>
              </p:nvSpPr>
              <p:spPr>
                <a:xfrm>
                  <a:off x="9139880" y="2575353"/>
                  <a:ext cx="8318156" cy="2664939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5A5CEC2E-D373-87C9-E687-E5652D87268D}"/>
                    </a:ext>
                  </a:extLst>
                </p:cNvPr>
                <p:cNvGrpSpPr/>
                <p:nvPr/>
              </p:nvGrpSpPr>
              <p:grpSpPr>
                <a:xfrm>
                  <a:off x="9304635" y="3141704"/>
                  <a:ext cx="2654643" cy="1830857"/>
                  <a:chOff x="9242851" y="2348812"/>
                  <a:chExt cx="2654643" cy="1830857"/>
                </a:xfrm>
              </p:grpSpPr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FF74E8E8-79A8-AFCB-7884-5CE9E1A87DD9}"/>
                      </a:ext>
                    </a:extLst>
                  </p:cNvPr>
                  <p:cNvGrpSpPr/>
                  <p:nvPr/>
                </p:nvGrpSpPr>
                <p:grpSpPr>
                  <a:xfrm>
                    <a:off x="9242851" y="2348812"/>
                    <a:ext cx="2654643" cy="1830857"/>
                    <a:chOff x="9242851" y="2348812"/>
                    <a:chExt cx="2654643" cy="1830857"/>
                  </a:xfrm>
                </p:grpSpPr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A56166C5-1421-62A1-1E22-2D3AAA8B3F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42851" y="2348812"/>
                      <a:ext cx="2654643" cy="1830857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/>
                    </a:p>
                  </p:txBody>
                </p:sp>
                <p:sp>
                  <p:nvSpPr>
                    <p:cNvPr id="29" name="Rectangle 28">
                      <a:extLst>
                        <a:ext uri="{FF2B5EF4-FFF2-40B4-BE49-F238E27FC236}">
                          <a16:creationId xmlns:a16="http://schemas.microsoft.com/office/drawing/2014/main" id="{78970004-01B4-6C34-BE81-0B5395FFEE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28203" y="2987244"/>
                      <a:ext cx="1099751" cy="1027669"/>
                    </a:xfrm>
                    <a:prstGeom prst="rect">
                      <a:avLst/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182880" tIns="91440" rIns="182880" bIns="91440" rtlCol="0" anchor="ctr"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Internal root table</a:t>
                      </a:r>
                    </a:p>
                  </p:txBody>
                </p:sp>
                <p:sp>
                  <p:nvSpPr>
                    <p:cNvPr id="30" name="Rectangle 29">
                      <a:extLst>
                        <a:ext uri="{FF2B5EF4-FFF2-40B4-BE49-F238E27FC236}">
                          <a16:creationId xmlns:a16="http://schemas.microsoft.com/office/drawing/2014/main" id="{27050F56-D406-6C0F-78C1-12C867674C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43284" y="2987244"/>
                      <a:ext cx="1120346" cy="1027669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182880" tIns="91440" rIns="182880" bIns="91440" rtlCol="0" anchor="ctr"/>
                    <a:lstStyle/>
                    <a:p>
                      <a:pPr algn="ctr"/>
                      <a:r>
                        <a:rPr lang="en-US" sz="2800">
                          <a:solidFill>
                            <a:schemeClr val="accent1"/>
                          </a:solidFill>
                        </a:rPr>
                        <a:t>Internal table</a:t>
                      </a:r>
                    </a:p>
                  </p:txBody>
                </p:sp>
              </p:grp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458CAD0B-9959-3027-7E88-D3D0658B8659}"/>
                      </a:ext>
                    </a:extLst>
                  </p:cNvPr>
                  <p:cNvSpPr/>
                  <p:nvPr/>
                </p:nvSpPr>
                <p:spPr>
                  <a:xfrm>
                    <a:off x="9428204" y="2472381"/>
                    <a:ext cx="2325128" cy="348048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800"/>
                      <a:t>Internal pipeline</a:t>
                    </a:r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3A911DBD-28A5-F112-0E4F-C290384EB6A3}"/>
                    </a:ext>
                  </a:extLst>
                </p:cNvPr>
                <p:cNvGrpSpPr/>
                <p:nvPr/>
              </p:nvGrpSpPr>
              <p:grpSpPr>
                <a:xfrm>
                  <a:off x="12187878" y="3141704"/>
                  <a:ext cx="5053913" cy="1830857"/>
                  <a:chOff x="12146689" y="2348812"/>
                  <a:chExt cx="5053913" cy="1830857"/>
                </a:xfrm>
              </p:grpSpPr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2F81CB55-00C5-945E-6CB1-323F4F0E5712}"/>
                      </a:ext>
                    </a:extLst>
                  </p:cNvPr>
                  <p:cNvSpPr/>
                  <p:nvPr/>
                </p:nvSpPr>
                <p:spPr>
                  <a:xfrm>
                    <a:off x="12146689" y="2348812"/>
                    <a:ext cx="5053913" cy="1830857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/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07B78B12-A928-2C22-62CB-BA968B6E4824}"/>
                      </a:ext>
                    </a:extLst>
                  </p:cNvPr>
                  <p:cNvSpPr/>
                  <p:nvPr/>
                </p:nvSpPr>
                <p:spPr>
                  <a:xfrm>
                    <a:off x="12301149" y="2987244"/>
                    <a:ext cx="1171832" cy="1027669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82880" tIns="91440" rIns="182880" bIns="91440" rtlCol="0" anchor="ctr"/>
                  <a:lstStyle/>
                  <a:p>
                    <a:pPr algn="ctr"/>
                    <a:r>
                      <a:rPr lang="en-US" sz="2800">
                        <a:solidFill>
                          <a:schemeClr val="accent1"/>
                        </a:solidFill>
                      </a:rPr>
                      <a:t>User root pipe</a:t>
                    </a:r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BBB57B81-EC97-BE3B-4FDC-3BACDC2B5642}"/>
                      </a:ext>
                    </a:extLst>
                  </p:cNvPr>
                  <p:cNvSpPr/>
                  <p:nvPr/>
                </p:nvSpPr>
                <p:spPr>
                  <a:xfrm>
                    <a:off x="13691284" y="2987244"/>
                    <a:ext cx="1171832" cy="1027669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82880" tIns="91440" rIns="182880" bIns="91440" rtlCol="0" anchor="ctr"/>
                  <a:lstStyle/>
                  <a:p>
                    <a:pPr algn="ctr"/>
                    <a:r>
                      <a:rPr lang="en-US" sz="2800">
                        <a:solidFill>
                          <a:schemeClr val="accent1"/>
                        </a:solidFill>
                      </a:rPr>
                      <a:t>User pipe</a:t>
                    </a:r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279432A9-3AAE-64C2-1F3C-92585B2F4ED4}"/>
                      </a:ext>
                    </a:extLst>
                  </p:cNvPr>
                  <p:cNvSpPr/>
                  <p:nvPr/>
                </p:nvSpPr>
                <p:spPr>
                  <a:xfrm>
                    <a:off x="15091716" y="2987244"/>
                    <a:ext cx="1171832" cy="1027669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82880" tIns="91440" rIns="182880" bIns="91440" rtlCol="0" anchor="ctr"/>
                  <a:lstStyle/>
                  <a:p>
                    <a:pPr algn="ctr"/>
                    <a:r>
                      <a:rPr lang="en-US" sz="2800">
                        <a:solidFill>
                          <a:schemeClr val="accent1"/>
                        </a:solidFill>
                      </a:rPr>
                      <a:t>...</a:t>
                    </a:r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DC92F65B-92A6-7C6E-9E01-D90059060784}"/>
                      </a:ext>
                    </a:extLst>
                  </p:cNvPr>
                  <p:cNvSpPr/>
                  <p:nvPr/>
                </p:nvSpPr>
                <p:spPr>
                  <a:xfrm>
                    <a:off x="12299863" y="2471094"/>
                    <a:ext cx="3952101" cy="33775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800"/>
                      <a:t>User pipeline</a:t>
                    </a:r>
                  </a:p>
                </p:txBody>
              </p:sp>
            </p:grp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7F4CC5C9-D136-2810-8E6C-BD95354537E5}"/>
                    </a:ext>
                  </a:extLst>
                </p:cNvPr>
                <p:cNvSpPr/>
                <p:nvPr/>
              </p:nvSpPr>
              <p:spPr>
                <a:xfrm>
                  <a:off x="9304637" y="2688623"/>
                  <a:ext cx="7937155" cy="317157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880" tIns="91440" rIns="182880" bIns="91440" rtlCol="0" anchor="ctr"/>
                <a:lstStyle/>
                <a:p>
                  <a:r>
                    <a:rPr lang="en-US" sz="2800">
                      <a:solidFill>
                        <a:schemeClr val="accent3"/>
                      </a:solidFill>
                    </a:rPr>
                    <a:t>Process B (stand-by)</a:t>
                  </a:r>
                </a:p>
              </p:txBody>
            </p:sp>
          </p:grp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08FADC38-233A-FB09-BDCC-F3990D9A45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66297" y="4280121"/>
                <a:ext cx="1120344" cy="3295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B3B8AD79-07D4-72BB-DDC8-67338A8D5D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15891" y="4293713"/>
                <a:ext cx="546578" cy="576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0DD12BEE-461B-05D5-ECF7-69A5212E95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05514" y="4283417"/>
                <a:ext cx="1336587" cy="494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63636AA8-D593-2147-6121-48103D68EF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94351" y="4293713"/>
                <a:ext cx="272260" cy="576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79A503CB-D85F-69C4-22AA-66956E0897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84486" y="4293713"/>
                <a:ext cx="272260" cy="576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F2F03C82-F44C-6234-6A14-C24B1962D3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69918" y="4273118"/>
                <a:ext cx="177113" cy="576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Arrow: Up 6">
              <a:extLst>
                <a:ext uri="{FF2B5EF4-FFF2-40B4-BE49-F238E27FC236}">
                  <a16:creationId xmlns:a16="http://schemas.microsoft.com/office/drawing/2014/main" id="{B9601606-89FD-8227-8F06-0088779435CE}"/>
                </a:ext>
              </a:extLst>
            </p:cNvPr>
            <p:cNvSpPr/>
            <p:nvPr/>
          </p:nvSpPr>
          <p:spPr>
            <a:xfrm rot="10800000">
              <a:off x="8170575" y="3006727"/>
              <a:ext cx="484631" cy="4716325"/>
            </a:xfrm>
            <a:prstGeom prst="up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0A4C79C-420C-984E-C714-3C0031D13F32}"/>
                </a:ext>
              </a:extLst>
            </p:cNvPr>
            <p:cNvSpPr txBox="1"/>
            <p:nvPr/>
          </p:nvSpPr>
          <p:spPr>
            <a:xfrm>
              <a:off x="8454080" y="4486393"/>
              <a:ext cx="782586" cy="480132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>
                  <a:solidFill>
                    <a:schemeClr val="bg1"/>
                  </a:solidFill>
                  <a:latin typeface="Trebuchet MS"/>
                </a:rPr>
                <a:t>High</a:t>
              </a:r>
              <a:endParaRPr lang="en-US" sz="2800">
                <a:solidFill>
                  <a:schemeClr val="bg1"/>
                </a:solidFill>
                <a:latin typeface="Trebuchet MS" panose="020B0603020202020204" pitchFamily="34" charset="0"/>
              </a:endParaRPr>
            </a:p>
            <a:p>
              <a:pPr>
                <a:lnSpc>
                  <a:spcPct val="90000"/>
                </a:lnSpc>
              </a:pPr>
              <a:r>
                <a:rPr lang="en-US" sz="2800">
                  <a:solidFill>
                    <a:schemeClr val="bg1"/>
                  </a:solidFill>
                  <a:latin typeface="Trebuchet MS"/>
                </a:rPr>
                <a:t>priority</a:t>
              </a:r>
              <a:endParaRPr lang="en-US" sz="280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4C764A-7DCE-C8B7-56B6-5093A0ACBA0D}"/>
                </a:ext>
              </a:extLst>
            </p:cNvPr>
            <p:cNvSpPr txBox="1"/>
            <p:nvPr/>
          </p:nvSpPr>
          <p:spPr>
            <a:xfrm>
              <a:off x="8464377" y="7462311"/>
              <a:ext cx="782586" cy="480132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>
                  <a:solidFill>
                    <a:schemeClr val="bg1"/>
                  </a:solidFill>
                  <a:latin typeface="Trebuchet MS"/>
                </a:rPr>
                <a:t>low</a:t>
              </a:r>
              <a:endParaRPr lang="en-US" sz="2800">
                <a:solidFill>
                  <a:schemeClr val="bg1"/>
                </a:solidFill>
                <a:latin typeface="Trebuchet MS" panose="020B0603020202020204" pitchFamily="34" charset="0"/>
              </a:endParaRPr>
            </a:p>
            <a:p>
              <a:pPr>
                <a:lnSpc>
                  <a:spcPct val="90000"/>
                </a:lnSpc>
              </a:pPr>
              <a:r>
                <a:rPr lang="en-US" sz="2800">
                  <a:solidFill>
                    <a:schemeClr val="bg1"/>
                  </a:solidFill>
                  <a:latin typeface="Trebuchet MS"/>
                </a:rPr>
                <a:t>priority</a:t>
              </a:r>
              <a:endParaRPr lang="en-US" sz="280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031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9" name="Google Shape;889;p89"/>
          <p:cNvGraphicFramePr/>
          <p:nvPr>
            <p:extLst>
              <p:ext uri="{D42A27DB-BD31-4B8C-83A1-F6EECF244321}">
                <p14:modId xmlns:p14="http://schemas.microsoft.com/office/powerpoint/2010/main" val="2098114731"/>
              </p:ext>
            </p:extLst>
          </p:nvPr>
        </p:nvGraphicFramePr>
        <p:xfrm>
          <a:off x="18651265" y="7034764"/>
          <a:ext cx="15895900" cy="10777350"/>
        </p:xfrm>
        <a:graphic>
          <a:graphicData uri="http://schemas.openxmlformats.org/drawingml/2006/table">
            <a:tbl>
              <a:tblPr firstRow="1" bandRow="1">
                <a:noFill/>
                <a:tableStyleId>{28021F79-060D-41D1-9F7D-056733093772}</a:tableStyleId>
              </a:tblPr>
              <a:tblGrid>
                <a:gridCol w="98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07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96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5400"/>
                        <a:buFont typeface="Arial"/>
                        <a:buNone/>
                      </a:pPr>
                      <a:r>
                        <a:rPr lang="en-US" sz="5400" b="0" u="none" strike="noStrike" cap="none" dirty="0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dirty="0"/>
                    </a:p>
                  </a:txBody>
                  <a:tcPr marL="91450" marR="9145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6A56F"/>
                        </a:buClr>
                        <a:buSzPts val="4800"/>
                        <a:buFont typeface="Arial" panose="020B0604020202020204" pitchFamily="34" charset="0"/>
                        <a:buNone/>
                      </a:pPr>
                      <a:r>
                        <a:rPr lang="en-US" sz="4000" b="0" dirty="0">
                          <a:latin typeface="NVIDIA Sans Medium"/>
                          <a:ea typeface="NVIDIA Sans Medium"/>
                          <a:cs typeface="NVIDIA Sans Medium"/>
                          <a:sym typeface="NVIDIA Sans Medium"/>
                        </a:rPr>
                        <a:t>Background</a:t>
                      </a:r>
                      <a:endParaRPr sz="4000" b="0" dirty="0">
                        <a:latin typeface="NVIDIA Sans Medium"/>
                        <a:ea typeface="NVIDIA Sans Medium"/>
                        <a:cs typeface="NVIDIA Sans Medium"/>
                        <a:sym typeface="NVIDIA Sans Medium"/>
                      </a:endParaRPr>
                    </a:p>
                  </a:txBody>
                  <a:tcPr marL="0" marR="36575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6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5400"/>
                        <a:buFont typeface="Arial"/>
                        <a:buNone/>
                      </a:pPr>
                      <a:r>
                        <a:rPr lang="en-US" sz="5400" u="none" strike="noStrike" cap="none" dirty="0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dirty="0"/>
                    </a:p>
                  </a:txBody>
                  <a:tcPr marL="91450" marR="9145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6A56F"/>
                        </a:buClr>
                        <a:buSzPts val="4800"/>
                        <a:buFont typeface="Arial" panose="020B0604020202020204" pitchFamily="34" charset="0"/>
                        <a:buNone/>
                      </a:pPr>
                      <a:r>
                        <a:rPr lang="en-US" sz="4000" dirty="0">
                          <a:solidFill>
                            <a:schemeClr val="lt1"/>
                          </a:solidFill>
                          <a:latin typeface="NVIDIA Sans Medium"/>
                          <a:ea typeface="NVIDIA Sans Medium"/>
                          <a:cs typeface="NVIDIA Sans Medium"/>
                          <a:sym typeface="NVIDIA Sans Medium"/>
                        </a:rPr>
                        <a:t>Concurrent upgrade</a:t>
                      </a:r>
                      <a:endParaRPr dirty="0">
                        <a:latin typeface="NVIDIA Sans Medium"/>
                        <a:ea typeface="NVIDIA Sans Medium"/>
                        <a:cs typeface="NVIDIA Sans Medium"/>
                        <a:sym typeface="NVIDIA Sans Medium"/>
                      </a:endParaRPr>
                    </a:p>
                  </a:txBody>
                  <a:tcPr marL="0" marR="36575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6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5400"/>
                        <a:buFont typeface="Arial"/>
                        <a:buNone/>
                      </a:pPr>
                      <a:r>
                        <a:rPr lang="en-US" sz="5400" dirty="0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5400" u="none" strike="noStrike" cap="none" dirty="0">
                        <a:solidFill>
                          <a:schemeClr val="dk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6A56F"/>
                        </a:buClr>
                        <a:buSzPts val="48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chemeClr val="lt1"/>
                          </a:solidFill>
                          <a:latin typeface="NVIDIA Sans Medium"/>
                          <a:ea typeface="NVIDIA Sans Medium"/>
                          <a:cs typeface="NVIDIA Sans Medium"/>
                          <a:sym typeface="NVIDIA Sans Medium"/>
                        </a:rPr>
                        <a:t>Connection protocol</a:t>
                      </a:r>
                    </a:p>
                  </a:txBody>
                  <a:tcPr marL="0" marR="36575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6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5400"/>
                        <a:buFont typeface="Arial"/>
                        <a:buNone/>
                      </a:pPr>
                      <a:r>
                        <a:rPr lang="en-US" sz="5400" u="none" strike="noStrike" cap="none" dirty="0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5400" u="none" strike="noStrike" cap="none" dirty="0">
                        <a:solidFill>
                          <a:schemeClr val="dk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6A56F"/>
                        </a:buClr>
                        <a:buSzPts val="4800"/>
                        <a:buFont typeface="Arial" panose="020B0604020202020204" pitchFamily="34" charset="0"/>
                        <a:buNone/>
                      </a:pPr>
                      <a:r>
                        <a:rPr lang="en-US" sz="4000" dirty="0">
                          <a:solidFill>
                            <a:schemeClr val="lt1"/>
                          </a:solidFill>
                          <a:latin typeface="NVIDIA Sans Medium"/>
                          <a:ea typeface="NVIDIA Sans Medium"/>
                          <a:cs typeface="NVIDIA Sans Medium"/>
                          <a:sym typeface="NVIDIA Sans Medium"/>
                        </a:rPr>
                        <a:t>Challenges</a:t>
                      </a:r>
                      <a:endParaRPr sz="4000" dirty="0">
                        <a:solidFill>
                          <a:schemeClr val="lt1"/>
                        </a:solidFill>
                        <a:latin typeface="NVIDIA Sans Medium"/>
                        <a:ea typeface="NVIDIA Sans Medium"/>
                        <a:cs typeface="NVIDIA Sans Medium"/>
                        <a:sym typeface="NVIDIA Sans Medium"/>
                      </a:endParaRPr>
                    </a:p>
                  </a:txBody>
                  <a:tcPr marL="0" marR="36575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6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400" u="none" strike="noStrike" cap="none" dirty="0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dirty="0"/>
                    </a:p>
                  </a:txBody>
                  <a:tcPr marL="91450" marR="9145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6A56F"/>
                        </a:buClr>
                        <a:buSzPts val="4800"/>
                        <a:buFont typeface="Arial" panose="020B0604020202020204" pitchFamily="34" charset="0"/>
                        <a:buNone/>
                      </a:pPr>
                      <a:r>
                        <a:rPr lang="en-US" sz="4000" b="0" i="0" u="none" strike="noStrike" cap="none" dirty="0">
                          <a:solidFill>
                            <a:schemeClr val="lt1"/>
                          </a:solidFill>
                          <a:latin typeface="NVIDIA Sans Medium"/>
                          <a:ea typeface="NVIDIA Sans"/>
                          <a:cs typeface="NVIDIA Sans Medium"/>
                          <a:sym typeface="NVIDIA Sans"/>
                        </a:rPr>
                        <a:t>Migration State Machine</a:t>
                      </a:r>
                      <a:endParaRPr lang="en-US" sz="4000" b="0" i="0" u="none" strike="noStrike" cap="none" dirty="0">
                        <a:solidFill>
                          <a:schemeClr val="lt1"/>
                        </a:solidFill>
                        <a:latin typeface="NVIDIA Sans Medium"/>
                        <a:ea typeface="NVIDIA Sans Medium"/>
                        <a:cs typeface="NVIDIA Sans Medium"/>
                        <a:sym typeface="NVIDIA Sans Medium"/>
                      </a:endParaRPr>
                    </a:p>
                  </a:txBody>
                  <a:tcPr marL="0" marR="36575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96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5400"/>
                        <a:buFont typeface="Arial"/>
                        <a:buNone/>
                      </a:pPr>
                      <a:r>
                        <a:rPr lang="en-US" sz="5400" u="none" strike="noStrike" cap="none" dirty="0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5400" u="none" strike="noStrike" cap="none" dirty="0">
                        <a:solidFill>
                          <a:schemeClr val="dk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6A56F"/>
                        </a:buClr>
                        <a:buSzPts val="4800"/>
                        <a:buFont typeface="Arial" panose="020B0604020202020204" pitchFamily="34" charset="0"/>
                        <a:buNone/>
                      </a:pPr>
                      <a:r>
                        <a:rPr lang="en-US" sz="4000" dirty="0">
                          <a:solidFill>
                            <a:schemeClr val="lt1"/>
                          </a:solidFill>
                          <a:latin typeface="NVIDIA Sans Medium"/>
                          <a:ea typeface="NVIDIA Sans Medium"/>
                          <a:cs typeface="NVIDIA Sans Medium"/>
                          <a:sym typeface="NVIDIA Sans Medium"/>
                        </a:rPr>
                        <a:t>Demo</a:t>
                      </a:r>
                      <a:endParaRPr sz="4000" dirty="0">
                        <a:solidFill>
                          <a:schemeClr val="lt1"/>
                        </a:solidFill>
                        <a:latin typeface="NVIDIA Sans Medium"/>
                        <a:ea typeface="NVIDIA Sans Medium"/>
                        <a:cs typeface="NVIDIA Sans Medium"/>
                        <a:sym typeface="NVIDIA Sans Medium"/>
                      </a:endParaRPr>
                    </a:p>
                  </a:txBody>
                  <a:tcPr marL="0" marR="36575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481377"/>
                  </a:ext>
                </a:extLst>
              </a:tr>
            </a:tbl>
          </a:graphicData>
        </a:graphic>
      </p:graphicFrame>
      <p:sp>
        <p:nvSpPr>
          <p:cNvPr id="890" name="Google Shape;890;p89"/>
          <p:cNvSpPr txBox="1"/>
          <p:nvPr/>
        </p:nvSpPr>
        <p:spPr>
          <a:xfrm>
            <a:off x="19524558" y="5114484"/>
            <a:ext cx="112491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B900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rgbClr val="76B900"/>
                </a:solidFill>
                <a:latin typeface="NVIDIA Sans"/>
                <a:ea typeface="NVIDIA Sans"/>
                <a:cs typeface="NVIDIA Sans"/>
                <a:sym typeface="NVIDIA Sans"/>
              </a:rPr>
              <a:t>Agenda</a:t>
            </a:r>
            <a:endParaRPr b="1">
              <a:latin typeface="NVIDIA Sans"/>
              <a:ea typeface="NVIDIA Sans"/>
              <a:cs typeface="NVIDIA Sans"/>
              <a:sym typeface="NVIDIA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91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/>
              <a:t>Background #1</a:t>
            </a:r>
            <a:endParaRPr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905" name="Google Shape;905;p91"/>
          <p:cNvSpPr txBox="1">
            <a:spLocks noGrp="1"/>
          </p:cNvSpPr>
          <p:nvPr>
            <p:ph type="body" idx="1"/>
          </p:nvPr>
        </p:nvSpPr>
        <p:spPr>
          <a:xfrm>
            <a:off x="2514600" y="3674601"/>
            <a:ext cx="31546800" cy="12865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IL" dirty="0"/>
              <a:t>In</a:t>
            </a:r>
            <a:r>
              <a:rPr lang="en-US" dirty="0"/>
              <a:t> </a:t>
            </a:r>
            <a:r>
              <a:rPr lang="en-IL" dirty="0"/>
              <a:t>a</a:t>
            </a:r>
            <a:r>
              <a:rPr lang="en-US" dirty="0"/>
              <a:t> </a:t>
            </a:r>
            <a:r>
              <a:rPr lang="en-IL" dirty="0"/>
              <a:t>production</a:t>
            </a:r>
            <a:r>
              <a:rPr lang="en-US" dirty="0"/>
              <a:t> </a:t>
            </a:r>
            <a:r>
              <a:rPr lang="en-IL" dirty="0"/>
              <a:t>environment</a:t>
            </a:r>
            <a:r>
              <a:rPr lang="en-US" dirty="0"/>
              <a:t> </a:t>
            </a:r>
            <a:r>
              <a:rPr lang="en-IL" dirty="0"/>
              <a:t>it</a:t>
            </a:r>
            <a:r>
              <a:rPr lang="en-US" dirty="0"/>
              <a:t> </a:t>
            </a:r>
            <a:r>
              <a:rPr lang="en-IL" dirty="0"/>
              <a:t>is</a:t>
            </a:r>
            <a:r>
              <a:rPr lang="en-US" dirty="0"/>
              <a:t> </a:t>
            </a:r>
            <a:r>
              <a:rPr lang="en-IL" dirty="0"/>
              <a:t>required</a:t>
            </a:r>
            <a:r>
              <a:rPr lang="en-US" dirty="0"/>
              <a:t> </a:t>
            </a:r>
            <a:r>
              <a:rPr lang="en-IL" dirty="0"/>
              <a:t>to</a:t>
            </a:r>
            <a:r>
              <a:rPr lang="en-US" dirty="0"/>
              <a:t> </a:t>
            </a:r>
            <a:r>
              <a:rPr lang="en-IL" dirty="0"/>
              <a:t>update</a:t>
            </a:r>
            <a:r>
              <a:rPr lang="en-US" dirty="0"/>
              <a:t> </a:t>
            </a:r>
            <a:r>
              <a:rPr lang="en-IL" dirty="0"/>
              <a:t>OVS</a:t>
            </a:r>
            <a:r>
              <a:rPr lang="en-US" dirty="0"/>
              <a:t> </a:t>
            </a:r>
            <a:r>
              <a:rPr lang="en-IL" dirty="0"/>
              <a:t>daemon</a:t>
            </a:r>
            <a:r>
              <a:rPr lang="en-US" dirty="0"/>
              <a:t> </a:t>
            </a:r>
            <a:r>
              <a:rPr lang="en-IL" dirty="0"/>
              <a:t>version</a:t>
            </a:r>
            <a:r>
              <a:rPr lang="en-US" dirty="0"/>
              <a:t> </a:t>
            </a:r>
            <a:r>
              <a:rPr lang="en-IL" dirty="0"/>
              <a:t>mainly</a:t>
            </a:r>
            <a:r>
              <a:rPr lang="en-US" dirty="0"/>
              <a:t> </a:t>
            </a:r>
            <a:r>
              <a:rPr lang="en-IL" dirty="0"/>
              <a:t>for</a:t>
            </a:r>
            <a:r>
              <a:rPr lang="en-US" dirty="0"/>
              <a:t> </a:t>
            </a:r>
            <a:r>
              <a:rPr lang="en-IL" dirty="0"/>
              <a:t>bug</a:t>
            </a:r>
            <a:r>
              <a:rPr lang="en-US" dirty="0"/>
              <a:t> </a:t>
            </a:r>
            <a:r>
              <a:rPr lang="en-IL" dirty="0"/>
              <a:t>fixes</a:t>
            </a:r>
            <a:r>
              <a:rPr lang="en-US" dirty="0"/>
              <a:t>.</a:t>
            </a:r>
          </a:p>
          <a:p>
            <a:endParaRPr lang="en-IL"/>
          </a:p>
          <a:p>
            <a:r>
              <a:rPr lang="en-IL" dirty="0"/>
              <a:t>This</a:t>
            </a:r>
            <a:r>
              <a:rPr lang="en-US" dirty="0"/>
              <a:t> </a:t>
            </a:r>
            <a:r>
              <a:rPr lang="en-IL" dirty="0"/>
              <a:t>update</a:t>
            </a:r>
            <a:r>
              <a:rPr lang="en-US" dirty="0"/>
              <a:t> </a:t>
            </a:r>
            <a:r>
              <a:rPr lang="en-IL" dirty="0"/>
              <a:t>procedure</a:t>
            </a:r>
            <a:r>
              <a:rPr lang="en-US" dirty="0"/>
              <a:t> </a:t>
            </a:r>
            <a:r>
              <a:rPr lang="en-IL" dirty="0"/>
              <a:t>requires</a:t>
            </a:r>
            <a:r>
              <a:rPr lang="en-US" dirty="0"/>
              <a:t> </a:t>
            </a:r>
            <a:r>
              <a:rPr lang="en-IL" dirty="0"/>
              <a:t>to</a:t>
            </a:r>
            <a:r>
              <a:rPr lang="en-US" dirty="0"/>
              <a:t> </a:t>
            </a:r>
            <a:r>
              <a:rPr lang="en-IL" dirty="0"/>
              <a:t>have</a:t>
            </a:r>
            <a:r>
              <a:rPr lang="en-US" dirty="0"/>
              <a:t> </a:t>
            </a:r>
            <a:r>
              <a:rPr lang="en-IL" dirty="0"/>
              <a:t>minimal</a:t>
            </a:r>
            <a:r>
              <a:rPr lang="en-US" dirty="0"/>
              <a:t> </a:t>
            </a:r>
            <a:r>
              <a:rPr lang="en-IL" dirty="0"/>
              <a:t>effects</a:t>
            </a:r>
            <a:r>
              <a:rPr lang="en-US" dirty="0"/>
              <a:t> </a:t>
            </a:r>
            <a:r>
              <a:rPr lang="en-IL" dirty="0"/>
              <a:t>both</a:t>
            </a:r>
            <a:r>
              <a:rPr lang="en-US" dirty="0"/>
              <a:t> </a:t>
            </a:r>
            <a:r>
              <a:rPr lang="en-IL" dirty="0"/>
              <a:t>for</a:t>
            </a:r>
            <a:r>
              <a:rPr lang="en-US" dirty="0"/>
              <a:t> </a:t>
            </a:r>
            <a:r>
              <a:rPr lang="en-IL" dirty="0"/>
              <a:t>down-time</a:t>
            </a:r>
            <a:r>
              <a:rPr lang="en-US" dirty="0"/>
              <a:t> </a:t>
            </a:r>
            <a:r>
              <a:rPr lang="en-IL" dirty="0"/>
              <a:t>and</a:t>
            </a:r>
            <a:r>
              <a:rPr lang="en-US" dirty="0"/>
              <a:t> </a:t>
            </a:r>
            <a:r>
              <a:rPr lang="en-IL" dirty="0"/>
              <a:t>workloads</a:t>
            </a:r>
            <a:r>
              <a:rPr lang="en-US" dirty="0"/>
              <a:t> </a:t>
            </a:r>
            <a:r>
              <a:rPr lang="en-IL" dirty="0"/>
              <a:t>interruption</a:t>
            </a:r>
            <a:r>
              <a:rPr lang="en-US" dirty="0"/>
              <a:t>. Currently it </a:t>
            </a:r>
            <a:r>
              <a:rPr lang="en-US"/>
              <a:t>has a catastrophic impact on workloads.</a:t>
            </a:r>
          </a:p>
          <a:p>
            <a:endParaRPr lang="en-IL"/>
          </a:p>
          <a:p>
            <a:r>
              <a:rPr lang="en-IL"/>
              <a:t>Some configurations require restart to take effect, for example CT table size.</a:t>
            </a:r>
            <a:endParaRPr lang="en-IL" dirty="0"/>
          </a:p>
          <a:p>
            <a:endParaRPr lang="en-IL" dirty="0"/>
          </a:p>
          <a:p>
            <a:r>
              <a:rPr lang="en-IL" dirty="0"/>
              <a:t>Today</a:t>
            </a:r>
            <a:r>
              <a:rPr lang="en-US" dirty="0"/>
              <a:t> </a:t>
            </a:r>
            <a:r>
              <a:rPr lang="en-IL" dirty="0"/>
              <a:t>this</a:t>
            </a:r>
            <a:r>
              <a:rPr lang="en-US" dirty="0"/>
              <a:t> </a:t>
            </a:r>
            <a:r>
              <a:rPr lang="en-IL" dirty="0"/>
              <a:t>requires</a:t>
            </a:r>
            <a:r>
              <a:rPr lang="en-US" dirty="0"/>
              <a:t> </a:t>
            </a:r>
            <a:r>
              <a:rPr lang="en-IL" dirty="0"/>
              <a:t>a</a:t>
            </a:r>
            <a:r>
              <a:rPr lang="en-US" dirty="0"/>
              <a:t> </a:t>
            </a:r>
            <a:r>
              <a:rPr lang="en-IL" dirty="0"/>
              <a:t>full</a:t>
            </a:r>
            <a:r>
              <a:rPr lang="en-US" dirty="0"/>
              <a:t> </a:t>
            </a:r>
            <a:r>
              <a:rPr lang="en-IL" dirty="0"/>
              <a:t>restart</a:t>
            </a:r>
            <a:r>
              <a:rPr lang="en-US" dirty="0"/>
              <a:t> </a:t>
            </a:r>
            <a:r>
              <a:rPr lang="en-IL" dirty="0"/>
              <a:t>of</a:t>
            </a:r>
            <a:r>
              <a:rPr lang="en-US" dirty="0"/>
              <a:t> </a:t>
            </a:r>
            <a:r>
              <a:rPr lang="en-IL" dirty="0"/>
              <a:t>the</a:t>
            </a:r>
            <a:r>
              <a:rPr lang="en-US" dirty="0"/>
              <a:t> </a:t>
            </a:r>
            <a:r>
              <a:rPr lang="en-IL" dirty="0"/>
              <a:t>daemon</a:t>
            </a:r>
            <a:r>
              <a:rPr lang="en-US" dirty="0"/>
              <a:t> </a:t>
            </a:r>
            <a:r>
              <a:rPr lang="en-IL" dirty="0"/>
              <a:t>which</a:t>
            </a:r>
            <a:r>
              <a:rPr lang="en-US" dirty="0"/>
              <a:t> is challenging.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16440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>
          <a:extLst>
            <a:ext uri="{FF2B5EF4-FFF2-40B4-BE49-F238E27FC236}">
              <a16:creationId xmlns:a16="http://schemas.microsoft.com/office/drawing/2014/main" id="{7C971B56-2CC6-F891-F32B-9BBE2FEEF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91">
            <a:extLst>
              <a:ext uri="{FF2B5EF4-FFF2-40B4-BE49-F238E27FC236}">
                <a16:creationId xmlns:a16="http://schemas.microsoft.com/office/drawing/2014/main" id="{FB6C4FB0-DF5D-928C-BEB1-699A357865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/>
              <a:t>Background #2</a:t>
            </a:r>
            <a:endParaRPr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905" name="Google Shape;905;p91">
            <a:extLst>
              <a:ext uri="{FF2B5EF4-FFF2-40B4-BE49-F238E27FC236}">
                <a16:creationId xmlns:a16="http://schemas.microsoft.com/office/drawing/2014/main" id="{F1CFA2BE-2E07-BEA9-1C66-EBA2A2F726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4600" y="3674601"/>
            <a:ext cx="31546800" cy="12865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/>
              <a:t>While OVS has a non-volatile DB that survives a restart, it also has a lot of volatile state information that do not survive it.</a:t>
            </a:r>
          </a:p>
          <a:p>
            <a:pPr>
              <a:buSzPts val="4000"/>
            </a:pPr>
            <a:r>
              <a:rPr lang="en-US" err="1"/>
              <a:t>Openflow</a:t>
            </a:r>
            <a:r>
              <a:rPr lang="en-US"/>
              <a:t> (meters, groups, rules and more).</a:t>
            </a:r>
          </a:p>
          <a:p>
            <a:pPr>
              <a:buSzPts val="4000"/>
            </a:pPr>
            <a:r>
              <a:rPr lang="en-US"/>
              <a:t>Connection tracking database and objects.</a:t>
            </a:r>
          </a:p>
          <a:p>
            <a:r>
              <a:rPr lang="en-US"/>
              <a:t>FDB (MAC learning).</a:t>
            </a:r>
          </a:p>
          <a:p>
            <a:r>
              <a:rPr lang="en-US"/>
              <a:t>Tunnel </a:t>
            </a:r>
            <a:r>
              <a:rPr lang="en-IL" err="1"/>
              <a:t>neighbour</a:t>
            </a:r>
            <a:r>
              <a:rPr lang="en-US"/>
              <a:t> resolution tables.</a:t>
            </a:r>
          </a:p>
          <a:p>
            <a:r>
              <a:rPr lang="en-US"/>
              <a:t>More…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04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>
          <a:extLst>
            <a:ext uri="{FF2B5EF4-FFF2-40B4-BE49-F238E27FC236}">
              <a16:creationId xmlns:a16="http://schemas.microsoft.com/office/drawing/2014/main" id="{117F8FC4-5BA1-8121-B68C-DB1EAE9A9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91">
            <a:extLst>
              <a:ext uri="{FF2B5EF4-FFF2-40B4-BE49-F238E27FC236}">
                <a16:creationId xmlns:a16="http://schemas.microsoft.com/office/drawing/2014/main" id="{5B63A830-FB2E-4C68-E218-07708E3B9D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/>
              <a:t>Background #3</a:t>
            </a:r>
            <a:endParaRPr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905" name="Google Shape;905;p91">
            <a:extLst>
              <a:ext uri="{FF2B5EF4-FFF2-40B4-BE49-F238E27FC236}">
                <a16:creationId xmlns:a16="http://schemas.microsoft.com/office/drawing/2014/main" id="{0DA85707-37CA-7285-1E30-6C6F696ECC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4600" y="3674601"/>
            <a:ext cx="31546800" cy="12865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/>
              <a:t>A full daemon restart requires a high-level sequential procedure:</a:t>
            </a:r>
          </a:p>
          <a:p>
            <a:pPr lvl="1"/>
            <a:r>
              <a:rPr lang="en-US"/>
              <a:t>Current daemon teardown.</a:t>
            </a:r>
          </a:p>
          <a:p>
            <a:pPr lvl="1"/>
            <a:r>
              <a:rPr lang="en-US"/>
              <a:t>New daemon initialization.</a:t>
            </a:r>
          </a:p>
          <a:p>
            <a:pPr lvl="1"/>
            <a:r>
              <a:rPr lang="en-US"/>
              <a:t>Re-establishing all the new states.</a:t>
            </a:r>
          </a:p>
          <a:p>
            <a:r>
              <a:rPr lang="en-US"/>
              <a:t>Destructive effect on workloads. For example, TCP connections are lost.</a:t>
            </a:r>
          </a:p>
          <a:p>
            <a:r>
              <a:rPr lang="en-US" b="1">
                <a:solidFill>
                  <a:srgbClr val="FF0000"/>
                </a:solidFill>
              </a:rPr>
              <a:t>This sums up to a long downtime!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266E2AD-43B7-9393-DEED-5A1D37B29210}"/>
              </a:ext>
            </a:extLst>
          </p:cNvPr>
          <p:cNvSpPr/>
          <p:nvPr/>
        </p:nvSpPr>
        <p:spPr>
          <a:xfrm>
            <a:off x="2796988" y="11863251"/>
            <a:ext cx="8095130" cy="1129553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Teardown (current)</a:t>
            </a:r>
            <a:endParaRPr lang="en-IL" sz="440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C957478-2C22-CA28-C060-7DBD6B6E7632}"/>
              </a:ext>
            </a:extLst>
          </p:cNvPr>
          <p:cNvSpPr/>
          <p:nvPr/>
        </p:nvSpPr>
        <p:spPr>
          <a:xfrm>
            <a:off x="10892118" y="11863251"/>
            <a:ext cx="8095130" cy="1129553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Initialization (new)</a:t>
            </a:r>
            <a:endParaRPr lang="en-IL" sz="440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6EAE828-47D6-27F6-2ABC-BD391130566C}"/>
              </a:ext>
            </a:extLst>
          </p:cNvPr>
          <p:cNvSpPr/>
          <p:nvPr/>
        </p:nvSpPr>
        <p:spPr>
          <a:xfrm>
            <a:off x="18987248" y="11863251"/>
            <a:ext cx="8095130" cy="1129553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Re-establishing state</a:t>
            </a:r>
            <a:endParaRPr lang="en-IL" sz="4400"/>
          </a:p>
        </p:txBody>
      </p:sp>
      <p:sp>
        <p:nvSpPr>
          <p:cNvPr id="12" name="Callout: Line 11">
            <a:extLst>
              <a:ext uri="{FF2B5EF4-FFF2-40B4-BE49-F238E27FC236}">
                <a16:creationId xmlns:a16="http://schemas.microsoft.com/office/drawing/2014/main" id="{2E4E2596-DA8B-0DE2-4241-20E25A34AD97}"/>
              </a:ext>
            </a:extLst>
          </p:cNvPr>
          <p:cNvSpPr/>
          <p:nvPr/>
        </p:nvSpPr>
        <p:spPr>
          <a:xfrm>
            <a:off x="3711388" y="11362156"/>
            <a:ext cx="3630705" cy="440199"/>
          </a:xfrm>
          <a:prstGeom prst="borderCallout1">
            <a:avLst>
              <a:gd name="adj1" fmla="val 18750"/>
              <a:gd name="adj2" fmla="val -8333"/>
              <a:gd name="adj3" fmla="val 163639"/>
              <a:gd name="adj4" fmla="val -22298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Downtime</a:t>
            </a:r>
            <a:endParaRPr lang="en-IL" sz="4400"/>
          </a:p>
        </p:txBody>
      </p:sp>
      <p:sp>
        <p:nvSpPr>
          <p:cNvPr id="13" name="Callout: Line 12">
            <a:extLst>
              <a:ext uri="{FF2B5EF4-FFF2-40B4-BE49-F238E27FC236}">
                <a16:creationId xmlns:a16="http://schemas.microsoft.com/office/drawing/2014/main" id="{25CD55C0-F5E3-A652-DC1A-EC78FF3A6174}"/>
              </a:ext>
            </a:extLst>
          </p:cNvPr>
          <p:cNvSpPr/>
          <p:nvPr/>
        </p:nvSpPr>
        <p:spPr>
          <a:xfrm>
            <a:off x="27942988" y="11142056"/>
            <a:ext cx="3630705" cy="440199"/>
          </a:xfrm>
          <a:prstGeom prst="borderCallout1">
            <a:avLst>
              <a:gd name="adj1" fmla="val 18750"/>
              <a:gd name="adj2" fmla="val -8333"/>
              <a:gd name="adj3" fmla="val 163639"/>
              <a:gd name="adj4" fmla="val -22298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Uptime</a:t>
            </a:r>
            <a:endParaRPr lang="en-IL" sz="4400"/>
          </a:p>
        </p:txBody>
      </p:sp>
    </p:spTree>
    <p:extLst>
      <p:ext uri="{BB962C8B-B14F-4D97-AF65-F5344CB8AC3E}">
        <p14:creationId xmlns:p14="http://schemas.microsoft.com/office/powerpoint/2010/main" val="72814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>
          <a:extLst>
            <a:ext uri="{FF2B5EF4-FFF2-40B4-BE49-F238E27FC236}">
              <a16:creationId xmlns:a16="http://schemas.microsoft.com/office/drawing/2014/main" id="{C9A6BE17-02BE-C40B-07F7-79DD55C3B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91">
            <a:extLst>
              <a:ext uri="{FF2B5EF4-FFF2-40B4-BE49-F238E27FC236}">
                <a16:creationId xmlns:a16="http://schemas.microsoft.com/office/drawing/2014/main" id="{51378FE7-F062-5350-F155-DBA0491324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/>
            <a:r>
              <a:rPr lang="en-US"/>
              <a:t>Concurrent Upgrade</a:t>
            </a:r>
            <a:endParaRPr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905" name="Google Shape;905;p91">
            <a:extLst>
              <a:ext uri="{FF2B5EF4-FFF2-40B4-BE49-F238E27FC236}">
                <a16:creationId xmlns:a16="http://schemas.microsoft.com/office/drawing/2014/main" id="{65684D33-9322-77BA-7609-197B28DFF1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4600" y="3674601"/>
            <a:ext cx="31546800" cy="7567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/>
              <a:t>The approach we took is make the procedure in parallel.</a:t>
            </a:r>
          </a:p>
          <a:p>
            <a:r>
              <a:rPr lang="en-US"/>
              <a:t>A new instance is launched (client) </a:t>
            </a:r>
            <a:r>
              <a:rPr lang="en-US" b="1">
                <a:solidFill>
                  <a:srgbClr val="FF0000"/>
                </a:solidFill>
              </a:rPr>
              <a:t>concurrently </a:t>
            </a:r>
            <a:r>
              <a:rPr lang="en-US"/>
              <a:t>with the existing instance (server).</a:t>
            </a:r>
          </a:p>
          <a:p>
            <a:r>
              <a:rPr lang="en-US"/>
              <a:t>An upgrade connection is established between the client and the server.</a:t>
            </a:r>
          </a:p>
          <a:p>
            <a:r>
              <a:rPr lang="en-US"/>
              <a:t>The server is kept operational – handling traffic while the client:</a:t>
            </a:r>
          </a:p>
          <a:p>
            <a:pPr lvl="1"/>
            <a:r>
              <a:rPr lang="en-US"/>
              <a:t>Performs its initialization steps.</a:t>
            </a:r>
          </a:p>
          <a:p>
            <a:pPr lvl="1"/>
            <a:r>
              <a:rPr lang="en-US"/>
              <a:t>Sync the state with the server.</a:t>
            </a:r>
          </a:p>
          <a:p>
            <a:r>
              <a:rPr lang="en-US" b="1">
                <a:solidFill>
                  <a:srgbClr val="FF0000"/>
                </a:solidFill>
              </a:rPr>
              <a:t>Zero down-time!</a:t>
            </a:r>
          </a:p>
        </p:txBody>
      </p:sp>
      <p:sp>
        <p:nvSpPr>
          <p:cNvPr id="6" name="Callout: Line 5">
            <a:extLst>
              <a:ext uri="{FF2B5EF4-FFF2-40B4-BE49-F238E27FC236}">
                <a16:creationId xmlns:a16="http://schemas.microsoft.com/office/drawing/2014/main" id="{56C19392-FA42-20B4-0C5E-7EF5862BC07D}"/>
              </a:ext>
            </a:extLst>
          </p:cNvPr>
          <p:cNvSpPr/>
          <p:nvPr/>
        </p:nvSpPr>
        <p:spPr>
          <a:xfrm>
            <a:off x="19794071" y="13969176"/>
            <a:ext cx="4625788" cy="1129553"/>
          </a:xfrm>
          <a:prstGeom prst="borderCallout1">
            <a:avLst>
              <a:gd name="adj1" fmla="val 18750"/>
              <a:gd name="adj2" fmla="val -8333"/>
              <a:gd name="adj3" fmla="val -16862"/>
              <a:gd name="adj4" fmla="val -1674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Traffic handover</a:t>
            </a:r>
            <a:endParaRPr lang="en-IL" sz="440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B8E71FC-B244-E507-FD31-582A80DEE0DA}"/>
              </a:ext>
            </a:extLst>
          </p:cNvPr>
          <p:cNvSpPr/>
          <p:nvPr/>
        </p:nvSpPr>
        <p:spPr>
          <a:xfrm>
            <a:off x="2796988" y="13140405"/>
            <a:ext cx="8095130" cy="1129553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Initialization (new)</a:t>
            </a:r>
            <a:endParaRPr lang="en-IL" sz="440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4F6A878-75A1-644F-A9FD-59466D14731D}"/>
              </a:ext>
            </a:extLst>
          </p:cNvPr>
          <p:cNvSpPr/>
          <p:nvPr/>
        </p:nvSpPr>
        <p:spPr>
          <a:xfrm>
            <a:off x="2796988" y="11612075"/>
            <a:ext cx="16190260" cy="1129553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Server keeps working</a:t>
            </a:r>
            <a:endParaRPr lang="en-IL" sz="440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891005C-4EAB-8AA0-3929-E341CE36C0DE}"/>
              </a:ext>
            </a:extLst>
          </p:cNvPr>
          <p:cNvSpPr/>
          <p:nvPr/>
        </p:nvSpPr>
        <p:spPr>
          <a:xfrm>
            <a:off x="10892118" y="13140405"/>
            <a:ext cx="8095130" cy="1129553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Sync State</a:t>
            </a:r>
            <a:endParaRPr lang="en-IL" sz="440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FA1E7EC-8AF5-2FC9-2E53-16FD7D687912}"/>
              </a:ext>
            </a:extLst>
          </p:cNvPr>
          <p:cNvSpPr/>
          <p:nvPr/>
        </p:nvSpPr>
        <p:spPr>
          <a:xfrm>
            <a:off x="18987248" y="11612075"/>
            <a:ext cx="8095130" cy="1129553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Teardown (current)</a:t>
            </a:r>
            <a:endParaRPr lang="en-IL" sz="4400"/>
          </a:p>
        </p:txBody>
      </p:sp>
    </p:spTree>
    <p:extLst>
      <p:ext uri="{BB962C8B-B14F-4D97-AF65-F5344CB8AC3E}">
        <p14:creationId xmlns:p14="http://schemas.microsoft.com/office/powerpoint/2010/main" val="422428986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92"/>
          <p:cNvSpPr txBox="1">
            <a:spLocks noGrp="1"/>
          </p:cNvSpPr>
          <p:nvPr>
            <p:ph type="body" idx="1"/>
          </p:nvPr>
        </p:nvSpPr>
        <p:spPr>
          <a:xfrm>
            <a:off x="2514600" y="4570645"/>
            <a:ext cx="31546800" cy="136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/>
            <a:r>
              <a:rPr lang="en-US"/>
              <a:t>OVS-DOCA opens those sockets under /var/run/</a:t>
            </a:r>
            <a:r>
              <a:rPr lang="en-US" err="1"/>
              <a:t>openvswitch</a:t>
            </a:r>
            <a:r>
              <a:rPr lang="en-US"/>
              <a:t>/:</a:t>
            </a:r>
            <a:endParaRPr lang="en-US">
              <a:solidFill>
                <a:srgbClr val="FFFFFF"/>
              </a:solidFill>
            </a:endParaRPr>
          </a:p>
          <a:p>
            <a:pPr lvl="1" indent="-457200"/>
            <a:r>
              <a:rPr lang="en-US"/>
              <a:t>ovsdb-server.2205228.ctl</a:t>
            </a:r>
          </a:p>
          <a:p>
            <a:pPr lvl="1" indent="-457200"/>
            <a:r>
              <a:rPr lang="en-US"/>
              <a:t>ovs-vswitchd.2205278.ctl</a:t>
            </a:r>
          </a:p>
          <a:p>
            <a:pPr lvl="1" indent="-457200"/>
            <a:r>
              <a:rPr lang="en-US">
                <a:highlight>
                  <a:srgbClr val="FFFF00"/>
                </a:highlight>
              </a:rPr>
              <a:t>-&gt;ndu-sock.2205278 (new)</a:t>
            </a:r>
          </a:p>
          <a:p>
            <a:pPr indent="-457200"/>
            <a:r>
              <a:rPr lang="en-US"/>
              <a:t>NDU (Non-Disruptive-Upgrade) is a new entity introduced (</a:t>
            </a:r>
            <a:r>
              <a:rPr lang="en-US" err="1"/>
              <a:t>vswitchd</a:t>
            </a:r>
            <a:r>
              <a:rPr lang="en-US"/>
              <a:t>/</a:t>
            </a:r>
            <a:r>
              <a:rPr lang="en-US" err="1"/>
              <a:t>ndu.c</a:t>
            </a:r>
            <a:r>
              <a:rPr lang="en-US"/>
              <a:t>). It manages the upgrade procedure.</a:t>
            </a:r>
          </a:p>
          <a:p>
            <a:pPr indent="-457200"/>
            <a:r>
              <a:rPr lang="en-US"/>
              <a:t>A new instance (client) automatically detects an already running instance. Instead of failing, it establishes a connection with it.</a:t>
            </a:r>
          </a:p>
          <a:p>
            <a:pPr indent="-457200"/>
            <a:r>
              <a:rPr lang="en-US"/>
              <a:t>Each mode (client or server) has a dedicated state-machine. Using the upgrade connection states are synced.</a:t>
            </a:r>
          </a:p>
          <a:p>
            <a:pPr lvl="0" indent="-457200"/>
            <a:r>
              <a:rPr lang="en-US"/>
              <a:t>Each step of the way can fail, either in the server side or the client one. In this case a rollback is triggered.</a:t>
            </a:r>
          </a:p>
          <a:p>
            <a:pPr lvl="0" indent="-457200"/>
            <a:r>
              <a:rPr lang="en-US"/>
              <a:t>Rollback procedure:</a:t>
            </a:r>
          </a:p>
          <a:p>
            <a:pPr lvl="1" indent="-457200"/>
            <a:r>
              <a:rPr lang="en-US"/>
              <a:t>The upgrade connection is disconnected.</a:t>
            </a:r>
          </a:p>
          <a:p>
            <a:pPr lvl="1" indent="-457200"/>
            <a:r>
              <a:rPr lang="en-US"/>
              <a:t>The client exits.</a:t>
            </a:r>
          </a:p>
          <a:p>
            <a:pPr lvl="1" indent="-457200"/>
            <a:r>
              <a:rPr lang="en-US"/>
              <a:t>The server rolls back in its states back to IDLE.</a:t>
            </a:r>
          </a:p>
          <a:p>
            <a:pPr indent="-457200"/>
            <a:endParaRPr lang="en-US"/>
          </a:p>
          <a:p>
            <a:pPr indent="-457200"/>
            <a:endParaRPr lang="en-US"/>
          </a:p>
          <a:p>
            <a:pPr marL="1371600" marR="0" lvl="0" indent="0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92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</a:pPr>
            <a:r>
              <a:rPr lang="en-US">
                <a:latin typeface="NVIDIA Sans"/>
                <a:ea typeface="NVIDIA Sans"/>
                <a:cs typeface="NVIDIA Sans"/>
                <a:sym typeface="NVIDIA Sans"/>
              </a:rPr>
              <a:t>Connection Protocol</a:t>
            </a: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92"/>
          <p:cNvSpPr txBox="1">
            <a:spLocks noGrp="1"/>
          </p:cNvSpPr>
          <p:nvPr>
            <p:ph type="body" idx="1"/>
          </p:nvPr>
        </p:nvSpPr>
        <p:spPr>
          <a:xfrm>
            <a:off x="2514600" y="4570645"/>
            <a:ext cx="31546800" cy="136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/>
            <a:r>
              <a:rPr lang="en-US">
                <a:solidFill>
                  <a:schemeClr val="bg1"/>
                </a:solidFill>
              </a:rPr>
              <a:t>OVS denies another instance of the daemon. A new instance exists with “already running as </a:t>
            </a:r>
            <a:r>
              <a:rPr lang="en-US" err="1">
                <a:solidFill>
                  <a:schemeClr val="bg1"/>
                </a:solidFill>
              </a:rPr>
              <a:t>pid</a:t>
            </a:r>
            <a:r>
              <a:rPr lang="en-US">
                <a:solidFill>
                  <a:schemeClr val="bg1"/>
                </a:solidFill>
              </a:rPr>
              <a:t>” message.</a:t>
            </a:r>
          </a:p>
          <a:p>
            <a:pPr lvl="1" indent="-457200"/>
            <a:r>
              <a:rPr lang="en-US">
                <a:solidFill>
                  <a:schemeClr val="bg1"/>
                </a:solidFill>
              </a:rPr>
              <a:t>“</a:t>
            </a:r>
            <a:r>
              <a:rPr lang="en-US" err="1">
                <a:solidFill>
                  <a:schemeClr val="bg1"/>
                </a:solidFill>
              </a:rPr>
              <a:t>daeman.c</a:t>
            </a:r>
            <a:r>
              <a:rPr lang="en-US">
                <a:solidFill>
                  <a:schemeClr val="bg1"/>
                </a:solidFill>
              </a:rPr>
              <a:t>” is refactored to allow external creation of PID file.</a:t>
            </a:r>
          </a:p>
          <a:p>
            <a:pPr lvl="1" indent="-457200"/>
            <a:r>
              <a:rPr lang="en-US">
                <a:solidFill>
                  <a:schemeClr val="bg1"/>
                </a:solidFill>
              </a:rPr>
              <a:t>Public API to get the PID of the already running process.</a:t>
            </a:r>
          </a:p>
          <a:p>
            <a:pPr lvl="1" indent="-457200"/>
            <a:r>
              <a:rPr lang="en-US">
                <a:solidFill>
                  <a:schemeClr val="bg1"/>
                </a:solidFill>
              </a:rPr>
              <a:t>“</a:t>
            </a:r>
            <a:r>
              <a:rPr lang="en-US" err="1">
                <a:solidFill>
                  <a:schemeClr val="bg1"/>
                </a:solidFill>
              </a:rPr>
              <a:t>ovs-vswitchd.c</a:t>
            </a:r>
            <a:r>
              <a:rPr lang="en-US">
                <a:solidFill>
                  <a:schemeClr val="bg1"/>
                </a:solidFill>
              </a:rPr>
              <a:t>” is changed to first get the already running process. If it exists, connect to it and initiate upgrade procedure.</a:t>
            </a:r>
          </a:p>
          <a:p>
            <a:pPr lvl="1" indent="-457200"/>
            <a:r>
              <a:rPr lang="en-US">
                <a:solidFill>
                  <a:schemeClr val="bg1"/>
                </a:solidFill>
              </a:rPr>
              <a:t>If it doesn’t, proceed as usual.</a:t>
            </a:r>
          </a:p>
          <a:p>
            <a:pPr indent="-457200"/>
            <a:endParaRPr lang="en-US">
              <a:solidFill>
                <a:schemeClr val="bg1"/>
              </a:solidFill>
            </a:endParaRPr>
          </a:p>
          <a:p>
            <a:pPr indent="-457200"/>
            <a:r>
              <a:rPr lang="en-US">
                <a:solidFill>
                  <a:schemeClr val="bg1"/>
                </a:solidFill>
                <a:sym typeface="Arial"/>
              </a:rPr>
              <a:t>Multi-process DB access.</a:t>
            </a:r>
            <a:endParaRPr lang="en-US">
              <a:solidFill>
                <a:schemeClr val="bg1"/>
              </a:solidFill>
            </a:endParaRPr>
          </a:p>
          <a:p>
            <a:pPr lvl="1">
              <a:buSzPts val="4400"/>
            </a:pPr>
            <a:r>
              <a:rPr lang="en-US">
                <a:solidFill>
                  <a:schemeClr val="bg1"/>
                </a:solidFill>
                <a:sym typeface="Arial"/>
              </a:rPr>
              <a:t>OVS daemon locks the access to the DB.</a:t>
            </a:r>
            <a:endParaRPr lang="en-IL">
              <a:solidFill>
                <a:schemeClr val="bg1"/>
              </a:solidFill>
            </a:endParaRPr>
          </a:p>
          <a:p>
            <a:pPr lvl="1" indent="-457200"/>
            <a:r>
              <a:rPr lang="en-US">
                <a:solidFill>
                  <a:schemeClr val="bg1"/>
                </a:solidFill>
              </a:rPr>
              <a:t>Use </a:t>
            </a:r>
            <a:r>
              <a:rPr lang="en-US" err="1">
                <a:solidFill>
                  <a:schemeClr val="bg1"/>
                </a:solidFill>
              </a:rPr>
              <a:t>ovsdb_idl_set_lock</a:t>
            </a:r>
            <a:r>
              <a:rPr lang="en-US">
                <a:solidFill>
                  <a:schemeClr val="bg1"/>
                </a:solidFill>
              </a:rPr>
              <a:t>() to unlock/lock for the upgrade procedure.</a:t>
            </a:r>
          </a:p>
          <a:p>
            <a:pPr lvl="1" indent="-457200"/>
            <a:endParaRPr lang="en-US">
              <a:solidFill>
                <a:schemeClr val="bg1"/>
              </a:solidFill>
            </a:endParaRPr>
          </a:p>
          <a:p>
            <a:pPr indent="-457200"/>
            <a:r>
              <a:rPr lang="en-US">
                <a:solidFill>
                  <a:schemeClr val="bg1"/>
                </a:solidFill>
                <a:sym typeface="Arial"/>
              </a:rPr>
              <a:t>/var/run/</a:t>
            </a:r>
            <a:r>
              <a:rPr lang="en-US" err="1">
                <a:solidFill>
                  <a:schemeClr val="bg1"/>
                </a:solidFill>
                <a:sym typeface="Arial"/>
              </a:rPr>
              <a:t>openvswitch</a:t>
            </a:r>
            <a:r>
              <a:rPr lang="en-US">
                <a:solidFill>
                  <a:schemeClr val="bg1"/>
                </a:solidFill>
                <a:sym typeface="Arial"/>
              </a:rPr>
              <a:t>/</a:t>
            </a:r>
            <a:r>
              <a:rPr lang="en-US" err="1">
                <a:solidFill>
                  <a:schemeClr val="bg1"/>
                </a:solidFill>
                <a:sym typeface="Arial"/>
              </a:rPr>
              <a:t>ovs-vswitchd.pid</a:t>
            </a:r>
            <a:endParaRPr lang="en-US">
              <a:solidFill>
                <a:schemeClr val="bg1"/>
              </a:solidFill>
              <a:sym typeface="Arial"/>
            </a:endParaRPr>
          </a:p>
          <a:p>
            <a:pPr lvl="1" indent="-457200"/>
            <a:r>
              <a:rPr lang="en-US">
                <a:solidFill>
                  <a:schemeClr val="bg1"/>
                </a:solidFill>
              </a:rPr>
              <a:t>It’s a text file with the PID of </a:t>
            </a:r>
            <a:r>
              <a:rPr lang="en-US" err="1">
                <a:solidFill>
                  <a:schemeClr val="bg1"/>
                </a:solidFill>
              </a:rPr>
              <a:t>ovs-vswitchd</a:t>
            </a:r>
            <a:r>
              <a:rPr lang="en-US">
                <a:solidFill>
                  <a:schemeClr val="bg1"/>
                </a:solidFill>
              </a:rPr>
              <a:t> process.</a:t>
            </a:r>
          </a:p>
          <a:p>
            <a:pPr lvl="1" indent="-457200"/>
            <a:r>
              <a:rPr lang="en-US">
                <a:solidFill>
                  <a:schemeClr val="bg1"/>
                </a:solidFill>
              </a:rPr>
              <a:t>It is used for </a:t>
            </a:r>
            <a:r>
              <a:rPr lang="en-US" err="1">
                <a:solidFill>
                  <a:schemeClr val="bg1"/>
                </a:solidFill>
              </a:rPr>
              <a:t>ovs-appctl</a:t>
            </a:r>
            <a:r>
              <a:rPr lang="en-US">
                <a:solidFill>
                  <a:schemeClr val="bg1"/>
                </a:solidFill>
              </a:rPr>
              <a:t>.</a:t>
            </a:r>
          </a:p>
          <a:p>
            <a:pPr lvl="1" indent="-457200"/>
            <a:r>
              <a:rPr lang="en-US">
                <a:solidFill>
                  <a:schemeClr val="bg1"/>
                </a:solidFill>
              </a:rPr>
              <a:t>The server renames it to </a:t>
            </a:r>
            <a:r>
              <a:rPr lang="en-US" err="1">
                <a:solidFill>
                  <a:schemeClr val="bg1"/>
                </a:solidFill>
                <a:sym typeface="Arial"/>
              </a:rPr>
              <a:t>ovs-vswitchd.pid.upgrading</a:t>
            </a:r>
            <a:r>
              <a:rPr lang="en-US">
                <a:solidFill>
                  <a:schemeClr val="bg1"/>
                </a:solidFill>
                <a:sym typeface="Arial"/>
              </a:rPr>
              <a:t>, while the client creates a new one.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30" name="Google Shape;930;p92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</a:pPr>
            <a:r>
              <a:rPr lang="en-US">
                <a:latin typeface="NVIDIA Sans"/>
                <a:ea typeface="NVIDIA Sans"/>
                <a:cs typeface="NVIDIA Sans"/>
                <a:sym typeface="NVIDIA Sans"/>
              </a:rPr>
              <a:t>Challenges #1</a:t>
            </a:r>
          </a:p>
        </p:txBody>
      </p:sp>
    </p:spTree>
    <p:extLst>
      <p:ext uri="{BB962C8B-B14F-4D97-AF65-F5344CB8AC3E}">
        <p14:creationId xmlns:p14="http://schemas.microsoft.com/office/powerpoint/2010/main" val="397084711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>
          <a:extLst>
            <a:ext uri="{FF2B5EF4-FFF2-40B4-BE49-F238E27FC236}">
              <a16:creationId xmlns:a16="http://schemas.microsoft.com/office/drawing/2014/main" id="{116D95E5-3745-95A1-E09B-8595F83BE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92">
            <a:extLst>
              <a:ext uri="{FF2B5EF4-FFF2-40B4-BE49-F238E27FC236}">
                <a16:creationId xmlns:a16="http://schemas.microsoft.com/office/drawing/2014/main" id="{E632195E-8F3C-594B-3DA9-9E777D7682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4600" y="4570645"/>
            <a:ext cx="31546800" cy="136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/>
            <a:r>
              <a:rPr lang="en-US">
                <a:solidFill>
                  <a:schemeClr val="bg1"/>
                </a:solidFill>
                <a:sym typeface="Arial"/>
              </a:rPr>
              <a:t>Bridge and other internal ports (TAP)</a:t>
            </a:r>
          </a:p>
          <a:p>
            <a:pPr lvl="1" indent="-457200"/>
            <a:r>
              <a:rPr lang="en-US">
                <a:solidFill>
                  <a:schemeClr val="bg1"/>
                </a:solidFill>
                <a:sym typeface="Arial"/>
              </a:rPr>
              <a:t>TAP ports have a ‘</a:t>
            </a:r>
            <a:r>
              <a:rPr lang="en-US" err="1">
                <a:solidFill>
                  <a:schemeClr val="bg1"/>
                </a:solidFill>
                <a:sym typeface="Arial"/>
              </a:rPr>
              <a:t>tap_fd</a:t>
            </a:r>
            <a:r>
              <a:rPr lang="en-US">
                <a:solidFill>
                  <a:schemeClr val="bg1"/>
                </a:solidFill>
                <a:sym typeface="Arial"/>
              </a:rPr>
              <a:t>’ received by opening ‘/dev/net/tun’.</a:t>
            </a:r>
            <a:endParaRPr lang="en-US">
              <a:solidFill>
                <a:schemeClr val="bg1"/>
              </a:solidFill>
            </a:endParaRPr>
          </a:p>
          <a:p>
            <a:pPr lvl="1" indent="-457200"/>
            <a:r>
              <a:rPr lang="en-US">
                <a:solidFill>
                  <a:schemeClr val="bg1"/>
                </a:solidFill>
                <a:sym typeface="Arial"/>
              </a:rPr>
              <a:t>It is the kernel handle for system calls of this device. E.g. </a:t>
            </a:r>
            <a:r>
              <a:rPr lang="en-US" err="1">
                <a:solidFill>
                  <a:schemeClr val="bg1"/>
                </a:solidFill>
                <a:sym typeface="Arial"/>
              </a:rPr>
              <a:t>ioctl</a:t>
            </a:r>
            <a:r>
              <a:rPr lang="en-US">
                <a:solidFill>
                  <a:schemeClr val="bg1"/>
                </a:solidFill>
                <a:sym typeface="Arial"/>
              </a:rPr>
              <a:t>(), </a:t>
            </a:r>
            <a:r>
              <a:rPr lang="en-US" err="1">
                <a:solidFill>
                  <a:schemeClr val="bg1"/>
                </a:solidFill>
                <a:sym typeface="Arial"/>
              </a:rPr>
              <a:t>readv</a:t>
            </a:r>
            <a:r>
              <a:rPr lang="en-US">
                <a:solidFill>
                  <a:schemeClr val="bg1"/>
                </a:solidFill>
                <a:sym typeface="Arial"/>
              </a:rPr>
              <a:t>() for RX, write() for TX.</a:t>
            </a:r>
            <a:endParaRPr lang="en-US">
              <a:solidFill>
                <a:schemeClr val="bg1"/>
              </a:solidFill>
            </a:endParaRPr>
          </a:p>
          <a:p>
            <a:pPr lvl="1" indent="-457200"/>
            <a:r>
              <a:rPr lang="en-US">
                <a:solidFill>
                  <a:schemeClr val="bg1"/>
                </a:solidFill>
                <a:sym typeface="Arial"/>
              </a:rPr>
              <a:t>We cannot open them again from the other process since they are BUSY.</a:t>
            </a:r>
            <a:endParaRPr lang="en-US">
              <a:solidFill>
                <a:schemeClr val="bg1"/>
              </a:solidFill>
            </a:endParaRPr>
          </a:p>
          <a:p>
            <a:pPr lvl="1" indent="-457200"/>
            <a:r>
              <a:rPr lang="en-US">
                <a:solidFill>
                  <a:schemeClr val="bg1"/>
                </a:solidFill>
                <a:sym typeface="Arial"/>
              </a:rPr>
              <a:t>Construct a SCM_RIGHTS message to the client.</a:t>
            </a:r>
            <a:endParaRPr lang="en-US">
              <a:solidFill>
                <a:schemeClr val="bg1"/>
              </a:solidFill>
            </a:endParaRPr>
          </a:p>
          <a:p>
            <a:pPr lvl="1" indent="-457200"/>
            <a:r>
              <a:rPr lang="en-US">
                <a:solidFill>
                  <a:schemeClr val="bg1"/>
                </a:solidFill>
                <a:sym typeface="Arial"/>
              </a:rPr>
              <a:t>The client’s </a:t>
            </a:r>
            <a:r>
              <a:rPr lang="en-US" err="1">
                <a:solidFill>
                  <a:schemeClr val="bg1"/>
                </a:solidFill>
                <a:sym typeface="Arial"/>
              </a:rPr>
              <a:t>recvmsg</a:t>
            </a:r>
            <a:r>
              <a:rPr lang="en-US">
                <a:solidFill>
                  <a:schemeClr val="bg1"/>
                </a:solidFill>
                <a:sym typeface="Arial"/>
              </a:rPr>
              <a:t>() provides migrated “</a:t>
            </a:r>
            <a:r>
              <a:rPr lang="en-US" err="1">
                <a:solidFill>
                  <a:schemeClr val="bg1"/>
                </a:solidFill>
                <a:sym typeface="Arial"/>
              </a:rPr>
              <a:t>tap_fd”s</a:t>
            </a:r>
            <a:r>
              <a:rPr lang="en-US">
                <a:solidFill>
                  <a:schemeClr val="bg1"/>
                </a:solidFill>
                <a:sym typeface="Arial"/>
              </a:rPr>
              <a:t>.</a:t>
            </a:r>
            <a:endParaRPr lang="en-US">
              <a:solidFill>
                <a:schemeClr val="bg1"/>
              </a:solidFill>
            </a:endParaRPr>
          </a:p>
          <a:p>
            <a:pPr lvl="1" indent="-457200"/>
            <a:r>
              <a:rPr lang="en-US">
                <a:solidFill>
                  <a:schemeClr val="bg1"/>
                </a:solidFill>
                <a:sym typeface="Arial"/>
              </a:rPr>
              <a:t>Those are applied to the client’s ports.</a:t>
            </a:r>
            <a:endParaRPr lang="en-US">
              <a:solidFill>
                <a:schemeClr val="bg1"/>
              </a:solidFill>
            </a:endParaRPr>
          </a:p>
          <a:p>
            <a:pPr lvl="1" indent="-457200"/>
            <a:endParaRPr lang="en-US">
              <a:solidFill>
                <a:schemeClr val="bg1"/>
              </a:solidFill>
              <a:sym typeface="Arial"/>
            </a:endParaRPr>
          </a:p>
          <a:p>
            <a:pPr indent="-457200"/>
            <a:r>
              <a:rPr lang="en-US">
                <a:solidFill>
                  <a:schemeClr val="bg1"/>
                </a:solidFill>
                <a:sym typeface="Arial"/>
              </a:rPr>
              <a:t>Same DOCA HW ports used from 2 different processes</a:t>
            </a:r>
            <a:endParaRPr lang="en-US">
              <a:solidFill>
                <a:schemeClr val="bg1"/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sym typeface="Arial"/>
              </a:rPr>
              <a:t>DOCA manages internal priority rules to allow multiple processes.</a:t>
            </a:r>
            <a:endParaRPr lang="en-US">
              <a:solidFill>
                <a:schemeClr val="bg1"/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sym typeface="Arial"/>
              </a:rPr>
              <a:t>The priority is controlled by the application to achieve zero-time handover of the traffic.</a:t>
            </a:r>
            <a:endParaRPr lang="en-US">
              <a:solidFill>
                <a:schemeClr val="bg1"/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  <a:p>
            <a:pPr marL="571500" indent="-571500">
              <a:buSzPts val="4000"/>
              <a:buFont typeface="Arial,Sans-Serif" panose="020B0604020202020204" pitchFamily="34" charset="0"/>
            </a:pPr>
            <a:r>
              <a:rPr lang="en-US" sz="4000">
                <a:solidFill>
                  <a:schemeClr val="bg1"/>
                </a:solidFill>
              </a:rPr>
              <a:t>Controllers (</a:t>
            </a:r>
            <a:r>
              <a:rPr lang="en-US" sz="4000" err="1">
                <a:solidFill>
                  <a:schemeClr val="bg1"/>
                </a:solidFill>
              </a:rPr>
              <a:t>ovs-ofctl</a:t>
            </a:r>
            <a:r>
              <a:rPr lang="en-US" sz="4000">
                <a:solidFill>
                  <a:schemeClr val="bg1"/>
                </a:solidFill>
              </a:rPr>
              <a:t>)</a:t>
            </a:r>
          </a:p>
          <a:p>
            <a:pPr marL="1028700" lvl="1" indent="-571500">
              <a:buFont typeface="Arial,Sans-Serif" panose="020B0604020202020204" pitchFamily="34" charset="0"/>
            </a:pPr>
            <a:r>
              <a:rPr lang="en-US">
                <a:solidFill>
                  <a:schemeClr val="bg1"/>
                </a:solidFill>
              </a:rPr>
              <a:t>/var/run/</a:t>
            </a:r>
            <a:r>
              <a:rPr lang="en-US" err="1">
                <a:solidFill>
                  <a:schemeClr val="bg1"/>
                </a:solidFill>
              </a:rPr>
              <a:t>openvswitch</a:t>
            </a:r>
            <a:r>
              <a:rPr lang="en-US">
                <a:solidFill>
                  <a:schemeClr val="bg1"/>
                </a:solidFill>
              </a:rPr>
              <a:t>/: &lt;BR&gt;.</a:t>
            </a:r>
            <a:r>
              <a:rPr lang="en-US" err="1">
                <a:solidFill>
                  <a:schemeClr val="bg1"/>
                </a:solidFill>
              </a:rPr>
              <a:t>mgmt</a:t>
            </a:r>
            <a:r>
              <a:rPr lang="en-US">
                <a:solidFill>
                  <a:schemeClr val="bg1"/>
                </a:solidFill>
              </a:rPr>
              <a:t>, &lt;BR&gt;.snoop for </a:t>
            </a:r>
            <a:r>
              <a:rPr lang="en-US" err="1">
                <a:solidFill>
                  <a:schemeClr val="bg1"/>
                </a:solidFill>
              </a:rPr>
              <a:t>ovs-ofctl</a:t>
            </a:r>
            <a:r>
              <a:rPr lang="en-US">
                <a:solidFill>
                  <a:schemeClr val="bg1"/>
                </a:solidFill>
              </a:rPr>
              <a:t>.</a:t>
            </a:r>
          </a:p>
          <a:p>
            <a:pPr marL="1028700" lvl="1" indent="-571500">
              <a:buFont typeface="Arial,Sans-Serif" panose="020B0604020202020204" pitchFamily="34" charset="0"/>
            </a:pPr>
            <a:r>
              <a:rPr lang="en-US">
                <a:solidFill>
                  <a:schemeClr val="bg1"/>
                </a:solidFill>
              </a:rPr>
              <a:t>Existing controller connections are terminated.</a:t>
            </a:r>
          </a:p>
          <a:p>
            <a:pPr marL="1028700" lvl="1" indent="-571500">
              <a:buFont typeface="Arial,Sans-Serif" panose="020B0604020202020204" pitchFamily="34" charset="0"/>
            </a:pPr>
            <a:r>
              <a:rPr lang="en-US">
                <a:solidFill>
                  <a:schemeClr val="bg1"/>
                </a:solidFill>
              </a:rPr>
              <a:t>Files are renamed to allow the client process to dump.</a:t>
            </a:r>
          </a:p>
          <a:p>
            <a:pPr marL="1028700" lvl="1" indent="-571500">
              <a:buFont typeface="Arial,Sans-Serif" panose="020B0604020202020204" pitchFamily="34" charset="0"/>
            </a:pPr>
            <a:r>
              <a:rPr lang="en-US">
                <a:solidFill>
                  <a:schemeClr val="bg1"/>
                </a:solidFill>
              </a:rPr>
              <a:t>Note: We faced an issue for controllers that get terminated. The approach (future) is to have notification messages.</a:t>
            </a:r>
          </a:p>
          <a:p>
            <a:pPr marL="1028700" lvl="1" indent="-571500">
              <a:buFont typeface="Arial" panose="020B0604020202020204" pitchFamily="34" charset="0"/>
            </a:pPr>
            <a:endParaRPr lang="en-US">
              <a:solidFill>
                <a:schemeClr val="bg1"/>
              </a:solidFill>
            </a:endParaRPr>
          </a:p>
          <a:p>
            <a:pPr marL="1028700" lvl="1" indent="-571500">
              <a:buFont typeface="Arial" panose="020B0604020202020204" pitchFamily="34" charset="0"/>
            </a:pPr>
            <a:endParaRPr lang="en-US">
              <a:solidFill>
                <a:schemeClr val="bg1"/>
              </a:solidFill>
            </a:endParaRPr>
          </a:p>
          <a:p>
            <a:pPr indent="-457200"/>
            <a:endParaRPr lang="en-US">
              <a:solidFill>
                <a:schemeClr val="bg1"/>
              </a:solidFill>
            </a:endParaRPr>
          </a:p>
        </p:txBody>
      </p:sp>
      <p:sp>
        <p:nvSpPr>
          <p:cNvPr id="930" name="Google Shape;930;p92">
            <a:extLst>
              <a:ext uri="{FF2B5EF4-FFF2-40B4-BE49-F238E27FC236}">
                <a16:creationId xmlns:a16="http://schemas.microsoft.com/office/drawing/2014/main" id="{BB3F7515-E739-BD5F-BB6D-749195A00D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315468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</a:pPr>
            <a:r>
              <a:rPr lang="en-US">
                <a:latin typeface="NVIDIA Sans"/>
                <a:ea typeface="NVIDIA Sans"/>
                <a:cs typeface="NVIDIA Sans"/>
                <a:sym typeface="NVIDIA Sans"/>
              </a:rPr>
              <a:t>Challenges #2</a:t>
            </a:r>
          </a:p>
        </p:txBody>
      </p:sp>
    </p:spTree>
    <p:extLst>
      <p:ext uri="{BB962C8B-B14F-4D97-AF65-F5344CB8AC3E}">
        <p14:creationId xmlns:p14="http://schemas.microsoft.com/office/powerpoint/2010/main" val="23923508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Title Only">
  <a:themeElements>
    <a:clrScheme name="Custom 15">
      <a:dk1>
        <a:srgbClr val="FFFFFF"/>
      </a:dk1>
      <a:lt1>
        <a:srgbClr val="000000"/>
      </a:lt1>
      <a:dk2>
        <a:srgbClr val="76B900"/>
      </a:dk2>
      <a:lt2>
        <a:srgbClr val="CDCDCD"/>
      </a:lt2>
      <a:accent1>
        <a:srgbClr val="008564"/>
      </a:accent1>
      <a:accent2>
        <a:srgbClr val="5D1682"/>
      </a:accent2>
      <a:accent3>
        <a:srgbClr val="890C58"/>
      </a:accent3>
      <a:accent4>
        <a:srgbClr val="5E5E5E"/>
      </a:accent4>
      <a:accent5>
        <a:srgbClr val="8C8C8C"/>
      </a:accent5>
      <a:accent6>
        <a:srgbClr val="0071C5"/>
      </a:accent6>
      <a:hlink>
        <a:srgbClr val="76B900"/>
      </a:hlink>
      <a:folHlink>
        <a:srgbClr val="76B9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 Only">
  <a:themeElements>
    <a:clrScheme name="Custom 15">
      <a:dk1>
        <a:srgbClr val="FFFFFF"/>
      </a:dk1>
      <a:lt1>
        <a:srgbClr val="000000"/>
      </a:lt1>
      <a:dk2>
        <a:srgbClr val="76B900"/>
      </a:dk2>
      <a:lt2>
        <a:srgbClr val="CDCDCD"/>
      </a:lt2>
      <a:accent1>
        <a:srgbClr val="008564"/>
      </a:accent1>
      <a:accent2>
        <a:srgbClr val="5D1682"/>
      </a:accent2>
      <a:accent3>
        <a:srgbClr val="890C58"/>
      </a:accent3>
      <a:accent4>
        <a:srgbClr val="5E5E5E"/>
      </a:accent4>
      <a:accent5>
        <a:srgbClr val="8C8C8C"/>
      </a:accent5>
      <a:accent6>
        <a:srgbClr val="0071C5"/>
      </a:accent6>
      <a:hlink>
        <a:srgbClr val="76B900"/>
      </a:hlink>
      <a:folHlink>
        <a:srgbClr val="76B9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17</Slides>
  <Notes>17</Notes>
  <HiddenSlides>1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Title Only</vt:lpstr>
      <vt:lpstr>Title Only</vt:lpstr>
      <vt:lpstr>OVS DOCA – Live Upgrade</vt:lpstr>
      <vt:lpstr>PowerPoint Presentation</vt:lpstr>
      <vt:lpstr>Background #1</vt:lpstr>
      <vt:lpstr>Background #2</vt:lpstr>
      <vt:lpstr>Background #3</vt:lpstr>
      <vt:lpstr>Concurrent Upgrade</vt:lpstr>
      <vt:lpstr>Connection Protocol</vt:lpstr>
      <vt:lpstr>Challenges #1</vt:lpstr>
      <vt:lpstr>Challenges #2</vt:lpstr>
      <vt:lpstr>Challenges #3</vt:lpstr>
      <vt:lpstr>Challenges #4</vt:lpstr>
      <vt:lpstr>Challenges #5</vt:lpstr>
      <vt:lpstr>Migration State Machine</vt:lpstr>
      <vt:lpstr>DEMO</vt:lpstr>
      <vt:lpstr>PowerPoint Presentation</vt:lpstr>
      <vt:lpstr>Thank you ! Questions ? </vt:lpstr>
      <vt:lpstr>DOCA zero-time internal processes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46</cp:revision>
  <dcterms:modified xsi:type="dcterms:W3CDTF">2025-11-16T16:46:26Z</dcterms:modified>
</cp:coreProperties>
</file>